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4273-71D4-EE45-B628-D582CC1C6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039FA-62A3-2546-BFC4-0BFD51EEB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A2BF8-38D1-1F46-A103-4B2B2F9D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15973-35D3-2949-896A-4788662C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AB339-895A-4F49-AEA5-EAC39B7D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CE2A-9586-BC40-BD12-2E0F3EE1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458A2-49C4-7A40-B29C-127339667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35EA7-01FE-E048-878F-211A3D4F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97D0F-B451-5047-8CCC-03A8720D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7ADEB-03B2-074C-82FD-55C970A0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E3AB4-CB3C-6744-ACA0-F2D7E6B1C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71A0C-B4C2-E74E-8B17-C28971D59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14600-E048-ED43-82AC-FC695E10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F6E37-760C-934A-B650-FDD752D2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6820F-425E-2340-87F9-52FD5C46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0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AF7C-191A-BC48-BC26-5CCC19F1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FE119-D7CC-D04F-A4DD-9602651AB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011-73BF-5348-B345-EBB67BEC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07E92-A6BC-1340-BE2C-D099509C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8CBE7-9EF9-3E4A-91D6-4D514343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5C631-7583-B949-AB24-54B54B8B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377C-84BF-9540-B265-810BD6424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3BC8-C8F6-D54D-B5CB-404D503B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A8432-32EE-F947-98BB-07DF791B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7BB54-979E-FC4E-B39F-47A6BDFD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0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F0C4-0F25-014B-B0D1-F3ECFAA7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A6192-C83C-5444-837A-DE0F3175F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5387D-63B1-2C4D-A81E-51C1702B7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6B8C-6945-9B4B-916E-94BE75DE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61678-F3D0-7B4A-8B51-3470CAD9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2DC7F-A49B-0345-9BAD-16D1B92F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97E6-415D-F14C-8FDF-B9233EC1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82BDD-015B-FA42-864E-07C1BE918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1A325-D339-3545-BABC-043A4CEA3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3D79F-C2F0-B643-A097-F36D5FB5B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6DF98D-5BAC-FE4E-A445-722387791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6883E-CF28-1149-B0EA-6D17B3E3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E86569-F50D-884A-851A-A8A9E640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22BB6-1F3B-024C-8065-8A444581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8E72-4A21-4F41-9842-0A570908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5635-892A-2248-AACA-FAC98913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3A560-33E4-FB42-9A4E-6D7D9EBB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9E859-AA20-C544-9E0A-EAEB1D96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A4ECF1-8EFE-554E-809F-6A4F33816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6D6C9-D96A-914A-A5DB-E6BC06C1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4A174-2040-A44F-934E-2B824F23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D6A03-8980-8C4F-A667-27AA7929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D1A84-80AD-DE48-8FFC-1D9F630D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FD58E-2CAF-B942-9BA8-F6FEC7B41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C684F-4709-8642-B9E1-21FD38B52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D6F26-FA39-B744-BA68-A3DF9ADF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DD1A2-725B-AC48-97CE-C50E0EF4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1EFF-EA17-AE4E-9F7F-1C9FF8D7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2698F-9C65-7F48-8D3B-B6A965158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37374-218F-C34E-9A39-73FEF02A6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BB2E0-F5A1-BD48-B4AF-64C6B8FB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DB014-5B94-FD4E-9395-C8CD02F6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BF00F-BBA3-1C4B-A0D2-1DF8AB0A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394949-5C13-0442-ABBF-486B53712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9928D-4342-114B-AF62-605E92AA6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6D8AD-9AEF-044D-A4E1-0F9C3C800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E2D15-7E74-014C-9EB6-A502C38886C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1042E-BAD4-4543-AA45-F5683ABFD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C9491-EFA5-5543-8CC6-E475772FB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A5161-1F9B-364E-AF79-24F82D441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2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EDDA9B-DFCE-DB4B-9075-9566BAA5F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2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Jennifer</dc:creator>
  <cp:lastModifiedBy>Johnson, Kaili</cp:lastModifiedBy>
  <cp:revision>2</cp:revision>
  <dcterms:created xsi:type="dcterms:W3CDTF">2020-05-05T17:55:20Z</dcterms:created>
  <dcterms:modified xsi:type="dcterms:W3CDTF">2021-01-04T16:01:00Z</dcterms:modified>
</cp:coreProperties>
</file>