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9035-6CC4-023C-F698-3C3C3198B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C9955-E740-F7A1-033C-35DBF70CC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7EE2-045C-E603-B798-A5322DC3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E157E-4C61-1025-7DC8-2CE3C326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B84D4-56C4-0417-2A6F-7C6F618C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CEAB-619F-2AE2-9E19-8DD167C6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5F4E9-D45E-8AD4-0EDE-ABA9F3AE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450D-A602-05C2-C30D-0A2D350D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AA9E-03E2-1A2C-67EA-B4BA159D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71B4-3D71-5D9F-03A6-0A8807A6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239FE-7D6D-601C-0D9A-316E7E7AE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B4C76-E46D-9B10-534E-85CFD918C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A756-BDAE-27A7-976F-B746710D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AE916-9DC6-9F18-6990-32B66205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220B-E93F-1D21-B15F-1178785A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2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8F55-121B-C825-B157-26E2F96C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7CE9-3823-2305-02C8-ED182736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0AF5C-931B-44E6-22FF-017EA313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3CB2E-65E3-8DF7-2C4D-02368B01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7486-90A4-80CE-9119-655FE05A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3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6C77-3B91-F90F-0154-9C83D76A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BA4F9-D9FC-F0A9-3F70-BB9A01B4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AE36-C282-8E94-DDA7-9C370046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7F6E-28FE-D1D4-C88E-727F1CC1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ADE8C-DB08-B32D-3D5B-F400D5FD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851D-CE84-1568-45D5-E40DD42D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C41C-FA4A-AD69-E7E2-E9EAD8907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41F55-D8B5-47AB-C3D0-AC04317F0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469FD-EE72-0CE8-344D-C6E0E63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CBD54-A8AE-1BC0-B5CF-090433E8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E3A03-56E4-4F86-0E14-ECA3251A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9966-510E-00A9-2ED7-E35BA3EA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898D4-4635-BE68-E0DE-1C2DEC09B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67DFF-7086-59CF-7AD1-D76EC186D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07F23-3F70-0FD3-4140-C44A7B491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B6D68-C93D-AAE2-85A2-3698B59B6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431C2-5000-AE65-454B-18BFE4C1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C889F-C619-0AFB-482C-122B3DE5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B37AD-C0D7-C5FC-9FE3-C7F635A8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2DC6-7C91-DEED-9C2B-916A87E7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07285-A5B7-D328-D27E-E1DFDEDA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771C-5FF7-AD53-A5FA-62706AC1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296FD-5AAF-AE08-9D5F-D65664FB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6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AEAB0-3C79-8B54-61BA-F11F98A1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7B77B-5EA9-6D8A-2C08-5F07C40B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3ED2-73F2-5686-7827-D33E1E47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36B2-505C-558A-61E3-C0F7E544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D03F-6C60-F291-A960-AB895D56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2D99E-3554-99BF-C888-80A6ACDA0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6AF1F-F40B-64D3-3FBE-E4A63CA2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DE0D-2C13-83AF-0269-CA7DB7EB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884C2-1512-5598-7DC0-62302BAD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E684-FF40-8DDB-34E3-51FE5BA2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FD877-DF1D-6A4A-FC75-8857F45CD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73FA2-EBE7-70C8-8D14-89C12E2C2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76A7F-D6D1-CFFA-5D9D-7933BD7B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27D0F-C334-BC50-2446-2B44E84C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0AEC8-E619-7218-FCCC-3A7A0701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FBB7-E9E9-DBEC-9F7D-16BB47AC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5D169-DBC8-2F1D-80A7-9DA401CCB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F2700-624F-D580-CFD1-5EECCF7B1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A911-1134-0747-80D6-81020FE30553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0485-06AB-AB66-ABBB-E226A2B67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7DA64-AF7F-1A90-16E7-763E1A08C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9B6E-BC8F-B142-8C02-973766FE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eminapetruzzelli/Desktop/SVN25%20Powerpoint%20Template_wide%20scree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geminapetruzzelli/Desktop/SVN25%20Powerpoint%20Template_wide%20screen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red logo&#10;&#10;Description automatically generated">
            <a:extLst>
              <a:ext uri="{FF2B5EF4-FFF2-40B4-BE49-F238E27FC236}">
                <a16:creationId xmlns:a16="http://schemas.microsoft.com/office/drawing/2014/main" id="{A91FEFB6-C863-84E6-68D3-4067BB48BEF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3CEF0397-9ACE-53CD-90FA-6410E5FBE05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B7ADE-CEBC-F8CF-54B0-3C1D647C8C61}"/>
              </a:ext>
            </a:extLst>
          </p:cNvPr>
          <p:cNvSpPr txBox="1"/>
          <p:nvPr/>
        </p:nvSpPr>
        <p:spPr>
          <a:xfrm>
            <a:off x="551145" y="1578279"/>
            <a:ext cx="1111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COPY HERE</a:t>
            </a:r>
          </a:p>
        </p:txBody>
      </p:sp>
    </p:spTree>
    <p:extLst>
      <p:ext uri="{BB962C8B-B14F-4D97-AF65-F5344CB8AC3E}">
        <p14:creationId xmlns:p14="http://schemas.microsoft.com/office/powerpoint/2010/main" val="353197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216E9332D4C4EB030C49637ACC7FA" ma:contentTypeVersion="14" ma:contentTypeDescription="Create a new document." ma:contentTypeScope="" ma:versionID="d921ea1cbd650be76351bee85b27a089">
  <xsd:schema xmlns:xsd="http://www.w3.org/2001/XMLSchema" xmlns:xs="http://www.w3.org/2001/XMLSchema" xmlns:p="http://schemas.microsoft.com/office/2006/metadata/properties" xmlns:ns2="86a4f06d-0912-4ecb-ae42-7ffe0a2373ee" xmlns:ns3="91bd916a-1913-4e90-840b-238749fe77f3" targetNamespace="http://schemas.microsoft.com/office/2006/metadata/properties" ma:root="true" ma:fieldsID="de8dfb90581a5161189098572bd46bfd" ns2:_="" ns3:_="">
    <xsd:import namespace="86a4f06d-0912-4ecb-ae42-7ffe0a2373ee"/>
    <xsd:import namespace="91bd916a-1913-4e90-840b-238749fe77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4f06d-0912-4ecb-ae42-7ffe0a237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d68399-1011-4716-90e8-152c74c186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d916a-1913-4e90-840b-238749fe77f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592f28-dad7-4851-b2d2-0350be685f11}" ma:internalName="TaxCatchAll" ma:showField="CatchAllData" ma:web="91bd916a-1913-4e90-840b-238749fe77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a4f06d-0912-4ecb-ae42-7ffe0a2373ee">
      <Terms xmlns="http://schemas.microsoft.com/office/infopath/2007/PartnerControls"/>
    </lcf76f155ced4ddcb4097134ff3c332f>
    <TaxCatchAll xmlns="91bd916a-1913-4e90-840b-238749fe77f3" xsi:nil="true"/>
  </documentManagement>
</p:properties>
</file>

<file path=customXml/itemProps1.xml><?xml version="1.0" encoding="utf-8"?>
<ds:datastoreItem xmlns:ds="http://schemas.openxmlformats.org/officeDocument/2006/customXml" ds:itemID="{EA3F334D-A137-45E3-94D5-4ADE9B835942}"/>
</file>

<file path=customXml/itemProps2.xml><?xml version="1.0" encoding="utf-8"?>
<ds:datastoreItem xmlns:ds="http://schemas.openxmlformats.org/officeDocument/2006/customXml" ds:itemID="{DE279BCB-340F-4DF2-A06F-9B8F9A27C028}"/>
</file>

<file path=customXml/itemProps3.xml><?xml version="1.0" encoding="utf-8"?>
<ds:datastoreItem xmlns:ds="http://schemas.openxmlformats.org/officeDocument/2006/customXml" ds:itemID="{30D5270A-829E-4820-882F-2A2CC10486EB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Gemina Petruzzelli</dc:creator>
  <cp:lastModifiedBy>Gemina Petruzzelli</cp:lastModifiedBy>
  <cp:revision>4</cp:revision>
  <dcterms:created xsi:type="dcterms:W3CDTF">2023-04-25T11:59:11Z</dcterms:created>
  <dcterms:modified xsi:type="dcterms:W3CDTF">2025-01-27T18:04:29Z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0x01010055A216E9332D4C4EB030C49637ACC7FA</vt:lpwstr>
  </property>
</Properties>
</file>