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  <p:sldId id="274" r:id="rId6"/>
    <p:sldId id="256" r:id="rId7"/>
    <p:sldId id="258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C47"/>
    <a:srgbClr val="800000"/>
    <a:srgbClr val="121A42"/>
    <a:srgbClr val="0B1027"/>
    <a:srgbClr val="D9D9D9"/>
    <a:srgbClr val="AF191F"/>
    <a:srgbClr val="FF8717"/>
    <a:srgbClr val="29365B"/>
    <a:srgbClr val="F9FA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8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Majewski" userId="77e75538-4359-4bb6-806f-d2cf1930e2e0" providerId="ADAL" clId="{4847F6AE-C527-464A-9521-26702E6FFD97}"/>
    <pc:docChg chg="modSld">
      <pc:chgData name="Michelle Majewski" userId="77e75538-4359-4bb6-806f-d2cf1930e2e0" providerId="ADAL" clId="{4847F6AE-C527-464A-9521-26702E6FFD97}" dt="2025-01-27T19:30:43.745" v="40" actId="1076"/>
      <pc:docMkLst>
        <pc:docMk/>
      </pc:docMkLst>
      <pc:sldChg chg="modSp mod">
        <pc:chgData name="Michelle Majewski" userId="77e75538-4359-4bb6-806f-d2cf1930e2e0" providerId="ADAL" clId="{4847F6AE-C527-464A-9521-26702E6FFD97}" dt="2025-01-27T19:30:43.745" v="40" actId="1076"/>
        <pc:sldMkLst>
          <pc:docMk/>
          <pc:sldMk cId="9940757" sldId="275"/>
        </pc:sldMkLst>
        <pc:spChg chg="mod">
          <ac:chgData name="Michelle Majewski" userId="77e75538-4359-4bb6-806f-d2cf1930e2e0" providerId="ADAL" clId="{4847F6AE-C527-464A-9521-26702E6FFD97}" dt="2025-01-27T19:30:43.745" v="40" actId="1076"/>
          <ac:spMkLst>
            <pc:docMk/>
            <pc:sldMk cId="9940757" sldId="275"/>
            <ac:spMk id="2" creationId="{30838B45-E3F3-B478-FFC8-EACD566B273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2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D16284-BA36-25E7-04D9-46819282311C}"/>
              </a:ext>
            </a:extLst>
          </p:cNvPr>
          <p:cNvSpPr/>
          <p:nvPr userDrawn="1"/>
        </p:nvSpPr>
        <p:spPr>
          <a:xfrm>
            <a:off x="6821589" y="0"/>
            <a:ext cx="5370411" cy="144997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4" name="Parallelogram 3"/>
          <p:cNvSpPr/>
          <p:nvPr userDrawn="1"/>
        </p:nvSpPr>
        <p:spPr>
          <a:xfrm>
            <a:off x="-438150" y="-4187"/>
            <a:ext cx="9438459" cy="1645920"/>
          </a:xfrm>
          <a:prstGeom prst="parallelogram">
            <a:avLst/>
          </a:prstGeom>
          <a:solidFill>
            <a:srgbClr val="131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F50038-B303-F8C3-E1AF-AB2DB096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70" y="348158"/>
            <a:ext cx="6620000" cy="838633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D9B124-5FBB-680E-A24D-C8B293A5BE9B}"/>
              </a:ext>
            </a:extLst>
          </p:cNvPr>
          <p:cNvCxnSpPr>
            <a:cxnSpLocks/>
          </p:cNvCxnSpPr>
          <p:nvPr userDrawn="1"/>
        </p:nvCxnSpPr>
        <p:spPr>
          <a:xfrm flipV="1">
            <a:off x="730370" y="1186791"/>
            <a:ext cx="6620000" cy="5579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077303D1-C3C0-198B-A67E-F4AF127B7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437" y="6049199"/>
            <a:ext cx="1431250" cy="484423"/>
          </a:xfrm>
          <a:prstGeom prst="rect">
            <a:avLst/>
          </a:prstGeom>
        </p:spPr>
      </p:pic>
      <p:pic>
        <p:nvPicPr>
          <p:cNvPr id="5" name="Picture 4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7901445C-334B-17CB-FFDD-FD1FE8629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" b="33049"/>
          <a:stretch/>
        </p:blipFill>
        <p:spPr>
          <a:xfrm>
            <a:off x="9228067" y="-52131"/>
            <a:ext cx="2736174" cy="1502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595EE-CE35-DB07-A346-2BB2B7E14F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5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8C50D-58B7-40AD-1A2E-45960A362D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0370" y="1533524"/>
            <a:ext cx="10970017" cy="4326501"/>
          </a:xfrm>
        </p:spPr>
        <p:txBody>
          <a:bodyPr>
            <a:normAutofit/>
          </a:bodyPr>
          <a:lstStyle>
            <a:lvl1pPr>
              <a:buClr>
                <a:srgbClr val="AF191F"/>
              </a:buClr>
              <a:defRPr sz="2800"/>
            </a:lvl1pPr>
            <a:lvl2pPr>
              <a:buClr>
                <a:srgbClr val="AF191F"/>
              </a:buClr>
              <a:defRPr sz="2400"/>
            </a:lvl2pPr>
            <a:lvl3pPr>
              <a:buClr>
                <a:srgbClr val="AF191F"/>
              </a:buClr>
              <a:defRPr sz="2000"/>
            </a:lvl3pPr>
            <a:lvl4pPr>
              <a:buClr>
                <a:srgbClr val="AF191F"/>
              </a:buClr>
              <a:defRPr sz="1800"/>
            </a:lvl4pPr>
            <a:lvl5pPr>
              <a:buClr>
                <a:srgbClr val="AF191F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Content, list, copy, whatever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33C2070B-95E4-227C-B099-E17EC7452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342" y="6131773"/>
            <a:ext cx="1431250" cy="4844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F50038-B303-F8C3-E1AF-AB2DB096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70" y="348158"/>
            <a:ext cx="7427794" cy="83863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131C4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D16284-BA36-25E7-04D9-46819282311C}"/>
              </a:ext>
            </a:extLst>
          </p:cNvPr>
          <p:cNvSpPr/>
          <p:nvPr userDrawn="1"/>
        </p:nvSpPr>
        <p:spPr>
          <a:xfrm>
            <a:off x="0" y="6733791"/>
            <a:ext cx="7354529" cy="12420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919FCE-1085-B423-D1DE-BD47413B9BA5}"/>
              </a:ext>
            </a:extLst>
          </p:cNvPr>
          <p:cNvCxnSpPr>
            <a:cxnSpLocks/>
          </p:cNvCxnSpPr>
          <p:nvPr userDrawn="1"/>
        </p:nvCxnSpPr>
        <p:spPr>
          <a:xfrm flipV="1">
            <a:off x="540774" y="277317"/>
            <a:ext cx="1" cy="980314"/>
          </a:xfrm>
          <a:prstGeom prst="line">
            <a:avLst/>
          </a:prstGeom>
          <a:ln w="2222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4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34021-7B5B-6DAC-60B7-F29A592F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4C3512-A529-4D3D-B1F9-5240FA9E8822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D447FD-A453-F56C-6224-61EDB9E9C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66" y="5682652"/>
            <a:ext cx="1431250" cy="4844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F7008E-84F0-2435-95F1-751FF6B281FE}"/>
              </a:ext>
            </a:extLst>
          </p:cNvPr>
          <p:cNvSpPr/>
          <p:nvPr userDrawn="1"/>
        </p:nvSpPr>
        <p:spPr>
          <a:xfrm>
            <a:off x="6972300" y="0"/>
            <a:ext cx="5200650" cy="6867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C59B68-E15C-12AA-22AC-797D5FA7F20F}"/>
              </a:ext>
            </a:extLst>
          </p:cNvPr>
          <p:cNvSpPr/>
          <p:nvPr userDrawn="1"/>
        </p:nvSpPr>
        <p:spPr>
          <a:xfrm>
            <a:off x="0" y="-9222"/>
            <a:ext cx="8029575" cy="60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4CDE3901-93DA-BDB5-4DC6-A033237968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50" y="6103374"/>
            <a:ext cx="1431250" cy="484423"/>
          </a:xfrm>
          <a:prstGeom prst="rect">
            <a:avLst/>
          </a:prstGeom>
        </p:spPr>
      </p:pic>
      <p:pic>
        <p:nvPicPr>
          <p:cNvPr id="5" name="Picture 4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74FF2DD0-13A8-B0A5-BD9E-92119AE56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" b="33049"/>
          <a:stretch/>
        </p:blipFill>
        <p:spPr>
          <a:xfrm>
            <a:off x="8929645" y="46904"/>
            <a:ext cx="3076660" cy="1689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FF3C3E-4E29-79D6-9C20-BE2595A708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31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DD2D-B818-F9B1-06FC-376B1F341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3576"/>
            <a:ext cx="5257800" cy="911226"/>
          </a:xfrm>
        </p:spPr>
        <p:txBody>
          <a:bodyPr/>
          <a:lstStyle>
            <a:lvl1pPr>
              <a:defRPr>
                <a:solidFill>
                  <a:srgbClr val="001540"/>
                </a:solidFill>
              </a:defRPr>
            </a:lvl1pPr>
          </a:lstStyle>
          <a:p>
            <a:r>
              <a:rPr lang="en-US" dirty="0"/>
              <a:t>Content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666B3-166A-8E4A-2A62-47971BEC3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694"/>
            <a:ext cx="5257800" cy="3976687"/>
          </a:xfrm>
        </p:spPr>
        <p:txBody>
          <a:bodyPr/>
          <a:lstStyle>
            <a:lvl1pPr>
              <a:buClr>
                <a:srgbClr val="800000"/>
              </a:buClr>
              <a:defRPr/>
            </a:lvl1pPr>
            <a:lvl2pPr>
              <a:buClr>
                <a:srgbClr val="800000"/>
              </a:buClr>
              <a:defRPr/>
            </a:lvl2pPr>
            <a:lvl3pPr>
              <a:buClr>
                <a:srgbClr val="800000"/>
              </a:buClr>
              <a:defRPr/>
            </a:lvl3pPr>
            <a:lvl4pPr>
              <a:buClr>
                <a:srgbClr val="800000"/>
              </a:buClr>
              <a:defRPr/>
            </a:lvl4pPr>
            <a:lvl5pPr>
              <a:buClr>
                <a:srgbClr val="80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2D1EBF-DD3A-ECB0-B737-0136460FAFB4}"/>
              </a:ext>
            </a:extLst>
          </p:cNvPr>
          <p:cNvSpPr txBox="1">
            <a:spLocks/>
          </p:cNvSpPr>
          <p:nvPr userDrawn="1"/>
        </p:nvSpPr>
        <p:spPr>
          <a:xfrm>
            <a:off x="6857998" y="2208213"/>
            <a:ext cx="3433391" cy="91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154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List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6303274"/>
            <a:ext cx="4808089" cy="388890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78A5D8-AB33-16EC-A70A-8862E108DA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76" y="6209542"/>
            <a:ext cx="1431250" cy="484423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A1027C21-B029-4F43-44F9-99ADF511A4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76" y="6150517"/>
            <a:ext cx="1431250" cy="4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43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1645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8212347" cy="6858000"/>
          </a:xfrm>
          <a:prstGeom prst="rect">
            <a:avLst/>
          </a:prstGeom>
          <a:solidFill>
            <a:srgbClr val="8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E9BD8147-B104-0F6C-8FB6-416E612C4186}"/>
              </a:ext>
            </a:extLst>
          </p:cNvPr>
          <p:cNvSpPr/>
          <p:nvPr userDrawn="1"/>
        </p:nvSpPr>
        <p:spPr>
          <a:xfrm>
            <a:off x="6791325" y="0"/>
            <a:ext cx="5400675" cy="6858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ADEFEAA-3B44-40C6-A2B4-3ED38F59BD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437" y="6049199"/>
            <a:ext cx="1431250" cy="484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7794C-E84B-144E-83D5-16F334D724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71950"/>
            <a:ext cx="5620657" cy="143827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890331-E4EE-161B-9DF6-27E73427B544}"/>
              </a:ext>
            </a:extLst>
          </p:cNvPr>
          <p:cNvCxnSpPr>
            <a:cxnSpLocks/>
          </p:cNvCxnSpPr>
          <p:nvPr userDrawn="1"/>
        </p:nvCxnSpPr>
        <p:spPr>
          <a:xfrm>
            <a:off x="417872" y="5391509"/>
            <a:ext cx="6334125" cy="0"/>
          </a:xfrm>
          <a:prstGeom prst="line">
            <a:avLst/>
          </a:prstGeom>
          <a:ln w="22225">
            <a:solidFill>
              <a:srgbClr val="131C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0B8DA2BE-A5EE-DF6D-66DC-D65156DBC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" b="33049"/>
          <a:stretch/>
        </p:blipFill>
        <p:spPr>
          <a:xfrm>
            <a:off x="8929645" y="46904"/>
            <a:ext cx="3076660" cy="168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5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61047B-14E8-15EE-DC7E-BD502D5A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C515C-2D77-E461-F1DC-E11BA30C4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AFD6E-BFF2-DDE2-5304-35A682A0B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441B-2E27-48ED-B789-8BD298C6E24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AD6AD-D4C8-92FA-74EB-11A94ECEE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8C010-6D20-19BB-DF62-0776921FA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C3512-A529-4D3D-B1F9-5240FA9E882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A black background with red letters&#10;&#10;Description automatically generated">
            <a:extLst>
              <a:ext uri="{FF2B5EF4-FFF2-40B4-BE49-F238E27FC236}">
                <a16:creationId xmlns:a16="http://schemas.microsoft.com/office/drawing/2014/main" id="{8F621405-F9C6-4649-5C46-44BD8341BF2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233" y="228636"/>
            <a:ext cx="2925278" cy="11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8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49" r:id="rId3"/>
    <p:sldLayoutId id="2147483650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31C4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VQI National 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38B45-E3F3-B478-FFC8-EACD566B2731}"/>
              </a:ext>
            </a:extLst>
          </p:cNvPr>
          <p:cNvSpPr txBox="1"/>
          <p:nvPr/>
        </p:nvSpPr>
        <p:spPr>
          <a:xfrm>
            <a:off x="2920603" y="3074593"/>
            <a:ext cx="635079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1C44"/>
                </a:solidFill>
                <a:latin typeface="Calibri" pitchFamily="34" charset="0"/>
              </a:rPr>
              <a:t>Name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1C44"/>
                </a:solidFill>
                <a:latin typeface="Calibri" pitchFamily="34" charset="0"/>
              </a:rPr>
              <a:t>Title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1C44"/>
                </a:solidFill>
                <a:latin typeface="Calibri" pitchFamily="34" charset="0"/>
              </a:rPr>
              <a:t>Institution</a:t>
            </a:r>
          </a:p>
        </p:txBody>
      </p:sp>
    </p:spTree>
    <p:extLst>
      <p:ext uri="{BB962C8B-B14F-4D97-AF65-F5344CB8AC3E}">
        <p14:creationId xmlns:p14="http://schemas.microsoft.com/office/powerpoint/2010/main" val="994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80612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E97D-8F2E-AB1B-D1ED-3259F2B7E46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09575" y="1713052"/>
            <a:ext cx="5467349" cy="1938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3C1FD-F64C-C787-3396-8A92A2C803B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32571" y="4226073"/>
            <a:ext cx="4257675" cy="47797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6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69FC-14C7-9C75-A66A-F20719EB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F3E14-2198-06F2-A17B-ADCE4143F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93A78-78E0-E5F9-80A3-4D2ACCFC8F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00873" y="1909762"/>
            <a:ext cx="3290516" cy="3590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769D66B-D070-C441-5888-606174B9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82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4472C4"/>
      </a:accent2>
      <a:accent3>
        <a:srgbClr val="A5A5A5"/>
      </a:accent3>
      <a:accent4>
        <a:srgbClr val="ED7D31"/>
      </a:accent4>
      <a:accent5>
        <a:srgbClr val="FFFF00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216E9332D4C4EB030C49637ACC7FA" ma:contentTypeVersion="14" ma:contentTypeDescription="Create a new document." ma:contentTypeScope="" ma:versionID="d921ea1cbd650be76351bee85b27a089">
  <xsd:schema xmlns:xsd="http://www.w3.org/2001/XMLSchema" xmlns:xs="http://www.w3.org/2001/XMLSchema" xmlns:p="http://schemas.microsoft.com/office/2006/metadata/properties" xmlns:ns2="86a4f06d-0912-4ecb-ae42-7ffe0a2373ee" xmlns:ns3="91bd916a-1913-4e90-840b-238749fe77f3" targetNamespace="http://schemas.microsoft.com/office/2006/metadata/properties" ma:root="true" ma:fieldsID="de8dfb90581a5161189098572bd46bfd" ns2:_="" ns3:_="">
    <xsd:import namespace="86a4f06d-0912-4ecb-ae42-7ffe0a2373ee"/>
    <xsd:import namespace="91bd916a-1913-4e90-840b-238749fe77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4f06d-0912-4ecb-ae42-7ffe0a2373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1d68399-1011-4716-90e8-152c74c186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d916a-1913-4e90-840b-238749fe77f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4592f28-dad7-4851-b2d2-0350be685f11}" ma:internalName="TaxCatchAll" ma:showField="CatchAllData" ma:web="91bd916a-1913-4e90-840b-238749fe77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a4f06d-0912-4ecb-ae42-7ffe0a2373ee">
      <Terms xmlns="http://schemas.microsoft.com/office/infopath/2007/PartnerControls"/>
    </lcf76f155ced4ddcb4097134ff3c332f>
    <TaxCatchAll xmlns="91bd916a-1913-4e90-840b-238749fe77f3" xsi:nil="true"/>
  </documentManagement>
</p:properties>
</file>

<file path=customXml/itemProps1.xml><?xml version="1.0" encoding="utf-8"?>
<ds:datastoreItem xmlns:ds="http://schemas.openxmlformats.org/officeDocument/2006/customXml" ds:itemID="{805462D8-E5A1-4D82-B70F-1ADA0CFD15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a4f06d-0912-4ecb-ae42-7ffe0a2373ee"/>
    <ds:schemaRef ds:uri="91bd916a-1913-4e90-840b-238749fe77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8B4B3F-6E9E-4CB6-99BB-34E7360381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ED9280-1E78-4992-8D04-EDE0995E530F}">
  <ds:schemaRefs>
    <ds:schemaRef ds:uri="http://purl.org/dc/elements/1.1/"/>
    <ds:schemaRef ds:uri="709fd2bf-62d0-4dc4-989b-3896daf3cf26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19ef1a8c-db95-464c-b002-5dc26d9b6b9a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86a4f06d-0912-4ecb-ae42-7ffe0a2373ee"/>
    <ds:schemaRef ds:uri="91bd916a-1913-4e90-840b-238749fe77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20414</TotalTime>
  <Words>9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Franklin Gothic Book</vt:lpstr>
      <vt:lpstr>Franklin Gothic Medium</vt:lpstr>
      <vt:lpstr>Office Theme</vt:lpstr>
      <vt:lpstr>VQI National Update</vt:lpstr>
      <vt:lpstr>Welcome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Kovalchik</dc:creator>
  <cp:lastModifiedBy>Michelle Majewski</cp:lastModifiedBy>
  <cp:revision>29</cp:revision>
  <dcterms:created xsi:type="dcterms:W3CDTF">2023-01-05T19:51:09Z</dcterms:created>
  <dcterms:modified xsi:type="dcterms:W3CDTF">2025-01-27T19:30:51Z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0x01010055A216E9332D4C4EB030C49637ACC7FA</vt:lpwstr>
  </property>
  <property fmtid="{D5CDD505-2E9C-101B-9397-08002B2CF9AE}" pid="3" name="MediaServiceImageTags">
    <vt:lpwstr/>
  </property>
</Properties>
</file>