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F22E8B-540D-426B-B45E-E81BB987D44D}" v="2" dt="2024-02-29T15:46:42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51dea695357f13497f90c587d2285c996dc30c6c8c47b79a309281d2e17893b9::" providerId="AD" clId="Web-{65F22E8B-540D-426B-B45E-E81BB987D44D}"/>
    <pc:docChg chg="addSld">
      <pc:chgData name="Guest User" userId="S::urn:spo:anon#51dea695357f13497f90c587d2285c996dc30c6c8c47b79a309281d2e17893b9::" providerId="AD" clId="Web-{65F22E8B-540D-426B-B45E-E81BB987D44D}" dt="2024-02-29T15:46:42.234" v="1"/>
      <pc:docMkLst>
        <pc:docMk/>
      </pc:docMkLst>
      <pc:sldChg chg="new">
        <pc:chgData name="Guest User" userId="S::urn:spo:anon#51dea695357f13497f90c587d2285c996dc30c6c8c47b79a309281d2e17893b9::" providerId="AD" clId="Web-{65F22E8B-540D-426B-B45E-E81BB987D44D}" dt="2024-02-29T15:46:39.030" v="0"/>
        <pc:sldMkLst>
          <pc:docMk/>
          <pc:sldMk cId="1237065707" sldId="257"/>
        </pc:sldMkLst>
      </pc:sldChg>
      <pc:sldChg chg="new">
        <pc:chgData name="Guest User" userId="S::urn:spo:anon#51dea695357f13497f90c587d2285c996dc30c6c8c47b79a309281d2e17893b9::" providerId="AD" clId="Web-{65F22E8B-540D-426B-B45E-E81BB987D44D}" dt="2024-02-29T15:46:42.234" v="1"/>
        <pc:sldMkLst>
          <pc:docMk/>
          <pc:sldMk cId="1764410448" sldId="258"/>
        </pc:sldMkLst>
      </pc:sldChg>
    </pc:docChg>
  </pc:docChgLst>
  <pc:docChgLst>
    <pc:chgData name="Kristin Spencer" userId="704cd8a1-b3cc-41b9-8387-b10a12bc0e32" providerId="ADAL" clId="{7DDA230C-7E5B-4D11-AEEF-51E75F36E526}"/>
    <pc:docChg chg="custSel modMainMaster">
      <pc:chgData name="Kristin Spencer" userId="704cd8a1-b3cc-41b9-8387-b10a12bc0e32" providerId="ADAL" clId="{7DDA230C-7E5B-4D11-AEEF-51E75F36E526}" dt="2024-02-29T15:36:55.576" v="8" actId="14100"/>
      <pc:docMkLst>
        <pc:docMk/>
      </pc:docMkLst>
      <pc:sldMasterChg chg="modSldLayout">
        <pc:chgData name="Kristin Spencer" userId="704cd8a1-b3cc-41b9-8387-b10a12bc0e32" providerId="ADAL" clId="{7DDA230C-7E5B-4D11-AEEF-51E75F36E526}" dt="2024-02-29T15:36:55.576" v="8" actId="14100"/>
        <pc:sldMasterMkLst>
          <pc:docMk/>
          <pc:sldMasterMk cId="219729989" sldId="2147483648"/>
        </pc:sldMasterMkLst>
        <pc:sldLayoutChg chg="delSp modSp mod">
          <pc:chgData name="Kristin Spencer" userId="704cd8a1-b3cc-41b9-8387-b10a12bc0e32" providerId="ADAL" clId="{7DDA230C-7E5B-4D11-AEEF-51E75F36E526}" dt="2024-02-29T15:36:41.423" v="6" actId="14100"/>
          <pc:sldLayoutMkLst>
            <pc:docMk/>
            <pc:sldMasterMk cId="219729989" sldId="2147483648"/>
            <pc:sldLayoutMk cId="4151569075" sldId="2147483651"/>
          </pc:sldLayoutMkLst>
          <pc:spChg chg="mod">
            <ac:chgData name="Kristin Spencer" userId="704cd8a1-b3cc-41b9-8387-b10a12bc0e32" providerId="ADAL" clId="{7DDA230C-7E5B-4D11-AEEF-51E75F36E526}" dt="2024-02-29T15:36:41.423" v="6" actId="14100"/>
            <ac:spMkLst>
              <pc:docMk/>
              <pc:sldMasterMk cId="219729989" sldId="2147483648"/>
              <pc:sldLayoutMk cId="4151569075" sldId="2147483651"/>
              <ac:spMk id="3" creationId="{AEF09E7A-ACB8-C465-B8C6-D76DAED81C61}"/>
            </ac:spMkLst>
          </pc:spChg>
          <pc:spChg chg="del">
            <ac:chgData name="Kristin Spencer" userId="704cd8a1-b3cc-41b9-8387-b10a12bc0e32" providerId="ADAL" clId="{7DDA230C-7E5B-4D11-AEEF-51E75F36E526}" dt="2024-02-29T15:36:32.913" v="3" actId="478"/>
            <ac:spMkLst>
              <pc:docMk/>
              <pc:sldMasterMk cId="219729989" sldId="2147483648"/>
              <pc:sldLayoutMk cId="4151569075" sldId="2147483651"/>
              <ac:spMk id="4" creationId="{4049D91C-67E5-1EE4-BC0D-5E8504C76808}"/>
            </ac:spMkLst>
          </pc:spChg>
          <pc:spChg chg="del">
            <ac:chgData name="Kristin Spencer" userId="704cd8a1-b3cc-41b9-8387-b10a12bc0e32" providerId="ADAL" clId="{7DDA230C-7E5B-4D11-AEEF-51E75F36E526}" dt="2024-02-29T15:36:34.788" v="4" actId="478"/>
            <ac:spMkLst>
              <pc:docMk/>
              <pc:sldMasterMk cId="219729989" sldId="2147483648"/>
              <pc:sldLayoutMk cId="4151569075" sldId="2147483651"/>
              <ac:spMk id="5" creationId="{71DD13E9-E497-E98C-9F47-122DD4E9D282}"/>
            </ac:spMkLst>
          </pc:spChg>
          <pc:spChg chg="del">
            <ac:chgData name="Kristin Spencer" userId="704cd8a1-b3cc-41b9-8387-b10a12bc0e32" providerId="ADAL" clId="{7DDA230C-7E5B-4D11-AEEF-51E75F36E526}" dt="2024-02-29T15:36:36.681" v="5" actId="478"/>
            <ac:spMkLst>
              <pc:docMk/>
              <pc:sldMasterMk cId="219729989" sldId="2147483648"/>
              <pc:sldLayoutMk cId="4151569075" sldId="2147483651"/>
              <ac:spMk id="6" creationId="{C1EB11EC-0A48-1688-8051-E996EB79DECE}"/>
            </ac:spMkLst>
          </pc:spChg>
        </pc:sldLayoutChg>
        <pc:sldLayoutChg chg="modSp mod">
          <pc:chgData name="Kristin Spencer" userId="704cd8a1-b3cc-41b9-8387-b10a12bc0e32" providerId="ADAL" clId="{7DDA230C-7E5B-4D11-AEEF-51E75F36E526}" dt="2024-02-29T15:36:55.576" v="8" actId="14100"/>
          <pc:sldLayoutMkLst>
            <pc:docMk/>
            <pc:sldMasterMk cId="219729989" sldId="2147483648"/>
            <pc:sldLayoutMk cId="124929724" sldId="2147483652"/>
          </pc:sldLayoutMkLst>
          <pc:spChg chg="mod">
            <ac:chgData name="Kristin Spencer" userId="704cd8a1-b3cc-41b9-8387-b10a12bc0e32" providerId="ADAL" clId="{7DDA230C-7E5B-4D11-AEEF-51E75F36E526}" dt="2024-02-29T15:36:50.204" v="7" actId="14100"/>
            <ac:spMkLst>
              <pc:docMk/>
              <pc:sldMasterMk cId="219729989" sldId="2147483648"/>
              <pc:sldLayoutMk cId="124929724" sldId="2147483652"/>
              <ac:spMk id="3" creationId="{9B4B0961-A50B-C1E7-4CA4-3A87A390A396}"/>
            </ac:spMkLst>
          </pc:spChg>
          <pc:spChg chg="mod">
            <ac:chgData name="Kristin Spencer" userId="704cd8a1-b3cc-41b9-8387-b10a12bc0e32" providerId="ADAL" clId="{7DDA230C-7E5B-4D11-AEEF-51E75F36E526}" dt="2024-02-29T15:36:55.576" v="8" actId="14100"/>
            <ac:spMkLst>
              <pc:docMk/>
              <pc:sldMasterMk cId="219729989" sldId="2147483648"/>
              <pc:sldLayoutMk cId="124929724" sldId="2147483652"/>
              <ac:spMk id="4" creationId="{D7540392-88CA-C5C9-7F59-6DF8BCA4F7D5}"/>
            </ac:spMkLst>
          </pc:spChg>
        </pc:sldLayoutChg>
        <pc:sldLayoutChg chg="delSp mod">
          <pc:chgData name="Kristin Spencer" userId="704cd8a1-b3cc-41b9-8387-b10a12bc0e32" providerId="ADAL" clId="{7DDA230C-7E5B-4D11-AEEF-51E75F36E526}" dt="2024-02-29T15:36:19.874" v="2" actId="478"/>
          <pc:sldLayoutMkLst>
            <pc:docMk/>
            <pc:sldMasterMk cId="219729989" sldId="2147483648"/>
            <pc:sldLayoutMk cId="2931038403" sldId="2147483657"/>
          </pc:sldLayoutMkLst>
          <pc:spChg chg="del">
            <ac:chgData name="Kristin Spencer" userId="704cd8a1-b3cc-41b9-8387-b10a12bc0e32" providerId="ADAL" clId="{7DDA230C-7E5B-4D11-AEEF-51E75F36E526}" dt="2024-02-29T15:36:13.714" v="0" actId="478"/>
            <ac:spMkLst>
              <pc:docMk/>
              <pc:sldMasterMk cId="219729989" sldId="2147483648"/>
              <pc:sldLayoutMk cId="2931038403" sldId="2147483657"/>
              <ac:spMk id="5" creationId="{C0CBF929-2A0B-E647-11ED-2701CEE4EE89}"/>
            </ac:spMkLst>
          </pc:spChg>
          <pc:spChg chg="del">
            <ac:chgData name="Kristin Spencer" userId="704cd8a1-b3cc-41b9-8387-b10a12bc0e32" providerId="ADAL" clId="{7DDA230C-7E5B-4D11-AEEF-51E75F36E526}" dt="2024-02-29T15:36:16.388" v="1" actId="478"/>
            <ac:spMkLst>
              <pc:docMk/>
              <pc:sldMasterMk cId="219729989" sldId="2147483648"/>
              <pc:sldLayoutMk cId="2931038403" sldId="2147483657"/>
              <ac:spMk id="6" creationId="{3EE69308-7EE6-194C-4773-263E503806ED}"/>
            </ac:spMkLst>
          </pc:spChg>
          <pc:spChg chg="del">
            <ac:chgData name="Kristin Spencer" userId="704cd8a1-b3cc-41b9-8387-b10a12bc0e32" providerId="ADAL" clId="{7DDA230C-7E5B-4D11-AEEF-51E75F36E526}" dt="2024-02-29T15:36:19.874" v="2" actId="478"/>
            <ac:spMkLst>
              <pc:docMk/>
              <pc:sldMasterMk cId="219729989" sldId="2147483648"/>
              <pc:sldLayoutMk cId="2931038403" sldId="2147483657"/>
              <ac:spMk id="7" creationId="{18E5BD9B-0E35-00FC-1743-3A2CBDAD877C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4A711-482E-A5E7-7167-0A8A336C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6C5F4-4C30-D142-1426-F034FC7C9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948C3-E70D-A303-8B9B-551A6B98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8C3A-63AD-40E4-8F05-3A3B8A5AEF4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3149A-1A6B-7A6C-0D88-745BFCFE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DF5E-0472-0C3B-9EC5-0E9DFBD2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B82A-C433-41F9-829D-DDA3683B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5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18D0-1970-706B-3FF9-99DFE2E9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79D4-9669-B81D-DAD7-BAB840C16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4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04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4323A-C935-E3DD-EDC1-4DCA583B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09E7A-ACB8-C465-B8C6-D76DAED81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292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56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4CB1-22AA-4F4D-549F-BC43562B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0961-A50B-C1E7-4CA4-3A87A390A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8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40392-88CA-C5C9-7F59-6DF8BCA4F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38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2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EC38-D3F2-FBB1-4BD4-0DA10C2A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B0E79-77E2-2E4B-954B-AE45C3EC0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5294F-053D-3E9D-86C0-1744E76F2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2529FE-843F-BA96-0EF4-D0C2D6A7A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DE5D0-A4CE-FCAD-30FD-8B621E621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9E4239-515D-997F-04A9-0137620F5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8C3A-63AD-40E4-8F05-3A3B8A5AEF4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99981-D58E-B6EB-9714-6BFF80B8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3B3C0-A295-B75F-CC3B-B50CDA83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B82A-C433-41F9-829D-DDA3683B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4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94748-A739-B0EB-537E-D99BA595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6701C-30AC-2E98-C565-F62ED908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8C3A-63AD-40E4-8F05-3A3B8A5AEF4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5CE0D-2BC6-2488-415A-91C14C6A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9A504-8274-26D6-ECE5-B95C03BE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2B82A-C433-41F9-829D-DDA3683B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063F-1605-6F3D-0253-F7E50CEF9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D431D-D685-0F9A-9175-E41814835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82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5CD59-D630-EBE7-06B6-6C751501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128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70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7AFCA-2E1A-C8E2-1CDA-49ADB614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A732C-09CD-9A1F-6CC0-0EB25D245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7EF0F-A7D3-0575-E7DD-06A2B2160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03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16C92-C650-DC12-3190-2CEB57A3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35707-F40D-EAFE-4A56-7C9548425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C67BD-A476-2F17-7E5F-7F1E5D8E9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188C3A-63AD-40E4-8F05-3A3B8A5AEF4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EC101-8828-CC25-A5B1-112A16D3C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491D-C691-BA58-5545-13357860F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F2B82A-C433-41F9-829D-DDA3683B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A2AF-4164-0FC6-79D9-5C9DC8AE9C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283D9-C2E2-717F-A525-93A337F16A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1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5E28-C31D-CB16-359E-6342C8D2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9F6E-1F13-9722-DBB8-25B7B68E1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6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1D94-7AD4-0746-B6B6-43AAD0B0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2F034-2BC2-6C3F-7561-34CB8F4F8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10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M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1752"/>
      </a:accent1>
      <a:accent2>
        <a:srgbClr val="005275"/>
      </a:accent2>
      <a:accent3>
        <a:srgbClr val="003A57"/>
      </a:accent3>
      <a:accent4>
        <a:srgbClr val="F0EBE3"/>
      </a:accent4>
      <a:accent5>
        <a:srgbClr val="3DC2C9"/>
      </a:accent5>
      <a:accent6>
        <a:srgbClr val="6FBF54"/>
      </a:accent6>
      <a:hlink>
        <a:srgbClr val="3DC2C9"/>
      </a:hlink>
      <a:folHlink>
        <a:srgbClr val="908AC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216E9332D4C4EB030C49637ACC7FA" ma:contentTypeVersion="14" ma:contentTypeDescription="Create a new document." ma:contentTypeScope="" ma:versionID="e30b0c75599cef2d5ea2b019007d53e9">
  <xsd:schema xmlns:xsd="http://www.w3.org/2001/XMLSchema" xmlns:xs="http://www.w3.org/2001/XMLSchema" xmlns:p="http://schemas.microsoft.com/office/2006/metadata/properties" xmlns:ns2="86a4f06d-0912-4ecb-ae42-7ffe0a2373ee" xmlns:ns3="91bd916a-1913-4e90-840b-238749fe77f3" targetNamespace="http://schemas.microsoft.com/office/2006/metadata/properties" ma:root="true" ma:fieldsID="4b08f38d6cd9429e04589fd12452dfa2" ns2:_="" ns3:_="">
    <xsd:import namespace="86a4f06d-0912-4ecb-ae42-7ffe0a2373ee"/>
    <xsd:import namespace="91bd916a-1913-4e90-840b-238749fe77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4f06d-0912-4ecb-ae42-7ffe0a237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1d68399-1011-4716-90e8-152c74c186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d916a-1913-4e90-840b-238749fe77f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4592f28-dad7-4851-b2d2-0350be685f11}" ma:internalName="TaxCatchAll" ma:showField="CatchAllData" ma:web="91bd916a-1913-4e90-840b-238749fe77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a4f06d-0912-4ecb-ae42-7ffe0a2373ee">
      <Terms xmlns="http://schemas.microsoft.com/office/infopath/2007/PartnerControls"/>
    </lcf76f155ced4ddcb4097134ff3c332f>
    <TaxCatchAll xmlns="91bd916a-1913-4e90-840b-238749fe77f3" xsi:nil="true"/>
  </documentManagement>
</p:properties>
</file>

<file path=customXml/itemProps1.xml><?xml version="1.0" encoding="utf-8"?>
<ds:datastoreItem xmlns:ds="http://schemas.openxmlformats.org/officeDocument/2006/customXml" ds:itemID="{F3354A1C-7C5C-4842-82CE-09E6D053FA01}"/>
</file>

<file path=customXml/itemProps2.xml><?xml version="1.0" encoding="utf-8"?>
<ds:datastoreItem xmlns:ds="http://schemas.openxmlformats.org/officeDocument/2006/customXml" ds:itemID="{AA2C6E5F-8077-46F6-A40A-CF59875DE0A7}"/>
</file>

<file path=customXml/itemProps3.xml><?xml version="1.0" encoding="utf-8"?>
<ds:datastoreItem xmlns:ds="http://schemas.openxmlformats.org/officeDocument/2006/customXml" ds:itemID="{6C4362AE-933A-4D13-925D-25CDA6A24380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Spencer</dc:creator>
  <cp:lastModifiedBy>Kristin Spencer</cp:lastModifiedBy>
  <cp:revision>3</cp:revision>
  <dcterms:created xsi:type="dcterms:W3CDTF">2024-02-29T15:13:31Z</dcterms:created>
  <dcterms:modified xsi:type="dcterms:W3CDTF">2024-02-29T15:46:49Z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0x01010055A216E9332D4C4EB030C49637ACC7FA</vt:lpwstr>
  </property>
</Properties>
</file>