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934EA-321E-41CD-8562-22D2BF118085}" v="40" dt="2023-03-15T20:44:23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én Gomez" userId="67637520-d56b-48be-b5e4-862834dd8be1" providerId="ADAL" clId="{E70934EA-321E-41CD-8562-22D2BF118085}"/>
    <pc:docChg chg="undo custSel addSld delSld modSld">
      <pc:chgData name="Marlén Gomez" userId="67637520-d56b-48be-b5e4-862834dd8be1" providerId="ADAL" clId="{E70934EA-321E-41CD-8562-22D2BF118085}" dt="2023-03-15T20:44:23.182" v="49"/>
      <pc:docMkLst>
        <pc:docMk/>
      </pc:docMkLst>
      <pc:sldChg chg="modSp del mod setBg">
        <pc:chgData name="Marlén Gomez" userId="67637520-d56b-48be-b5e4-862834dd8be1" providerId="ADAL" clId="{E70934EA-321E-41CD-8562-22D2BF118085}" dt="2023-03-15T20:25:44.115" v="41" actId="2696"/>
        <pc:sldMkLst>
          <pc:docMk/>
          <pc:sldMk cId="3820417792" sldId="256"/>
        </pc:sldMkLst>
        <pc:spChg chg="mod">
          <ac:chgData name="Marlén Gomez" userId="67637520-d56b-48be-b5e4-862834dd8be1" providerId="ADAL" clId="{E70934EA-321E-41CD-8562-22D2BF118085}" dt="2023-03-13T21:51:51.470" v="5" actId="1076"/>
          <ac:spMkLst>
            <pc:docMk/>
            <pc:sldMk cId="3820417792" sldId="256"/>
            <ac:spMk id="2" creationId="{0E790D49-E4D6-ACC1-91A4-7CE8B456F171}"/>
          </ac:spMkLst>
        </pc:spChg>
      </pc:sldChg>
      <pc:sldChg chg="setBg">
        <pc:chgData name="Marlén Gomez" userId="67637520-d56b-48be-b5e4-862834dd8be1" providerId="ADAL" clId="{E70934EA-321E-41CD-8562-22D2BF118085}" dt="2023-03-15T20:44:17.065" v="47"/>
        <pc:sldMkLst>
          <pc:docMk/>
          <pc:sldMk cId="2073619574" sldId="257"/>
        </pc:sldMkLst>
      </pc:sldChg>
      <pc:sldChg chg="delSp mod setBg">
        <pc:chgData name="Marlén Gomez" userId="67637520-d56b-48be-b5e4-862834dd8be1" providerId="ADAL" clId="{E70934EA-321E-41CD-8562-22D2BF118085}" dt="2023-03-15T20:44:23.182" v="49"/>
        <pc:sldMkLst>
          <pc:docMk/>
          <pc:sldMk cId="1727678450" sldId="258"/>
        </pc:sldMkLst>
        <pc:spChg chg="del">
          <ac:chgData name="Marlén Gomez" userId="67637520-d56b-48be-b5e4-862834dd8be1" providerId="ADAL" clId="{E70934EA-321E-41CD-8562-22D2BF118085}" dt="2023-03-13T21:56:18.535" v="24" actId="478"/>
          <ac:spMkLst>
            <pc:docMk/>
            <pc:sldMk cId="1727678450" sldId="258"/>
            <ac:spMk id="2" creationId="{0E790D49-E4D6-ACC1-91A4-7CE8B456F171}"/>
          </ac:spMkLst>
        </pc:spChg>
        <pc:spChg chg="del">
          <ac:chgData name="Marlén Gomez" userId="67637520-d56b-48be-b5e4-862834dd8be1" providerId="ADAL" clId="{E70934EA-321E-41CD-8562-22D2BF118085}" dt="2023-03-13T21:56:19.956" v="25" actId="478"/>
          <ac:spMkLst>
            <pc:docMk/>
            <pc:sldMk cId="1727678450" sldId="258"/>
            <ac:spMk id="3" creationId="{E8594647-9D94-BA2F-0465-64C8094E315D}"/>
          </ac:spMkLst>
        </pc:spChg>
      </pc:sldChg>
      <pc:sldChg chg="delSp new del mod">
        <pc:chgData name="Marlén Gomez" userId="67637520-d56b-48be-b5e4-862834dd8be1" providerId="ADAL" clId="{E70934EA-321E-41CD-8562-22D2BF118085}" dt="2023-03-15T20:01:39.616" v="33" actId="2696"/>
        <pc:sldMkLst>
          <pc:docMk/>
          <pc:sldMk cId="710793779" sldId="259"/>
        </pc:sldMkLst>
        <pc:spChg chg="del">
          <ac:chgData name="Marlén Gomez" userId="67637520-d56b-48be-b5e4-862834dd8be1" providerId="ADAL" clId="{E70934EA-321E-41CD-8562-22D2BF118085}" dt="2023-03-15T20:01:34.186" v="32" actId="478"/>
          <ac:spMkLst>
            <pc:docMk/>
            <pc:sldMk cId="710793779" sldId="259"/>
            <ac:spMk id="2" creationId="{36616669-97E5-6582-FA71-E676A390C3FC}"/>
          </ac:spMkLst>
        </pc:spChg>
        <pc:spChg chg="del">
          <ac:chgData name="Marlén Gomez" userId="67637520-d56b-48be-b5e4-862834dd8be1" providerId="ADAL" clId="{E70934EA-321E-41CD-8562-22D2BF118085}" dt="2023-03-15T20:01:32.854" v="31" actId="478"/>
          <ac:spMkLst>
            <pc:docMk/>
            <pc:sldMk cId="710793779" sldId="259"/>
            <ac:spMk id="3" creationId="{F16A2AB5-7C4F-9564-E124-6A7B89D2C8D1}"/>
          </ac:spMkLst>
        </pc:spChg>
      </pc:sldChg>
      <pc:sldChg chg="add setBg">
        <pc:chgData name="Marlén Gomez" userId="67637520-d56b-48be-b5e4-862834dd8be1" providerId="ADAL" clId="{E70934EA-321E-41CD-8562-22D2BF118085}" dt="2023-03-15T20:44:09.019" v="45"/>
        <pc:sldMkLst>
          <pc:docMk/>
          <pc:sldMk cId="2500624812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504F-4570-09B2-5487-BECD63677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8F9C6-ECBD-054B-C750-8C96DC58C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BA58A-29FB-1661-2DF8-F31B6415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B93F3-5A82-9D54-2472-88A9C987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1B580-1A66-38F7-EA9B-4903EE65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5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CC14-4742-1CC3-1AA4-A344F0EE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5AEAD-36AE-7173-F98E-2BBD747BA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C5A7-70FB-D5DC-14E1-50AE5126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B1653-6564-4C58-2824-46D173E9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74067-EA6C-095F-CC30-F874E210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0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208560-BEBB-4F4C-BBF3-96277CDC2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B1D95-3794-9A63-7568-593CA3150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04D0F-1C30-C449-0D5A-5B874F38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57093-8755-6B91-4084-604C86F6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7BE6-3F0D-4007-43FD-5983E2FB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4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AA92-0033-CECD-BF26-430A08C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4607-AA5B-1EC3-281F-C42BBDB1D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D33C-AD30-A194-3178-1A5B5BBC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E4A09-84D6-DB0C-34E0-A08AD6B6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63670-AC83-9882-ECCA-615D2E97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0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211A-B01F-7FC8-2004-24670EE9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71025-25D9-4845-9E47-C746AC56F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6B417-CA41-DF32-98E9-D90D125B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9EE15-E9A3-87FB-B960-C320BAD4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C3BE-B87E-A665-AA05-DC50CE48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E0AE-F125-EC61-9E3F-7EF1D2E6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A65EE-57E8-24EB-1BC9-2A84112D2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D36C0-48E6-9092-5A3F-9C7D60DE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D9492-DFED-1507-EA00-05A2B93C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422D7-4593-3E4C-45BB-F82473EA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CE9D-0736-7E7B-5798-EC067C24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6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DF5D-BE6B-6002-D630-783D615E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DA834-232A-69BA-DD46-5B0A795A1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0C5CA-407C-64FB-FD7D-4D17B8D29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4E087-B9F1-3172-BB1B-4092A59AB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7FB10-74D4-38DE-286D-6823F04E1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E828F-139A-6ACD-8EEB-8C225A06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F841A-EF1C-3221-A108-0E9F38D7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8B8E9-C090-2C08-D85B-6E33F088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2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A143-6F33-64F2-877F-0E291721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C6009-402A-286B-C60B-EFF81038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9D7E0-5E51-1953-073E-B8F0A1E2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66F1F-1D5F-F78B-76E6-B3A05097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4BD89-E8B9-97D0-715B-D10902F9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42F4A-6B80-DD0E-D3A2-D14D82B4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15481-C04D-973A-6338-C4240B78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65CF-7987-3047-61BE-64A78B7A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5E250-B8FA-271F-1FF7-5C7A0591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3114E-6F31-55F3-6CD9-98CA82DE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18D9A-CBCA-CF43-FDCA-76DE2BB6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70FE9-AC06-129C-623D-43736F7F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69E67-5840-9E43-65AE-0717C5EE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BCF1-484A-23E0-208A-FED75BE8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AB989-0072-8954-BD23-1FCA0B337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851B6-12E3-8F1F-7832-0124CF50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834F0-E57E-B00F-282C-957E73A6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B8451-87CB-837B-9FF7-79C96729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D9D5F-B965-73C4-ADDC-FE89F0E9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3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29791-1D78-4A3C-05F2-613B5FA8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9B52F-934C-A37C-4816-D0F6D548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AD1E4-F2EC-5C24-7870-99E4FFF5B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599F-4502-43A0-8F7F-573F4C7F9A9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550A5-06E6-6C81-E4FD-67A8AAD2B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CD5CD-F936-6FD1-4741-4CB7D75D6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AB4F-624A-4C00-B6F1-EB907908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0D49-E4D6-ACC1-91A4-7CE8B456F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94647-9D94-BA2F-0465-64C8094E3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2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0D49-E4D6-ACC1-91A4-7CE8B456F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94647-9D94-BA2F-0465-64C8094E3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67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Marlén Gomez</dc:creator>
  <cp:lastModifiedBy>Marlén Gomez</cp:lastModifiedBy>
  <cp:revision>1</cp:revision>
  <dcterms:created xsi:type="dcterms:W3CDTF">2023-03-09T16:19:19Z</dcterms:created>
  <dcterms:modified xsi:type="dcterms:W3CDTF">2023-03-15T20:44:27Z</dcterms:modified>
</cp:coreProperties>
</file>