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 Vrac" userId="0e4f1734-6a18-46e0-99ab-d99e607ed8a7" providerId="ADAL" clId="{DE24FB6F-2D24-4443-A573-4B5185677D8E}"/>
    <pc:docChg chg="custSel addSld modSld">
      <pc:chgData name="James Vrac" userId="0e4f1734-6a18-46e0-99ab-d99e607ed8a7" providerId="ADAL" clId="{DE24FB6F-2D24-4443-A573-4B5185677D8E}" dt="2023-05-12T11:35:09.280" v="193" actId="404"/>
      <pc:docMkLst>
        <pc:docMk/>
      </pc:docMkLst>
      <pc:sldChg chg="modSp mod">
        <pc:chgData name="James Vrac" userId="0e4f1734-6a18-46e0-99ab-d99e607ed8a7" providerId="ADAL" clId="{DE24FB6F-2D24-4443-A573-4B5185677D8E}" dt="2023-05-12T11:33:57.849" v="169" actId="20577"/>
        <pc:sldMkLst>
          <pc:docMk/>
          <pc:sldMk cId="3361070979" sldId="257"/>
        </pc:sldMkLst>
        <pc:spChg chg="mod">
          <ac:chgData name="James Vrac" userId="0e4f1734-6a18-46e0-99ab-d99e607ed8a7" providerId="ADAL" clId="{DE24FB6F-2D24-4443-A573-4B5185677D8E}" dt="2023-05-12T11:33:36.494" v="161" actId="20577"/>
          <ac:spMkLst>
            <pc:docMk/>
            <pc:sldMk cId="3361070979" sldId="257"/>
            <ac:spMk id="2" creationId="{35E08E57-267B-15F2-01ED-22910A1823B2}"/>
          </ac:spMkLst>
        </pc:spChg>
        <pc:spChg chg="mod">
          <ac:chgData name="James Vrac" userId="0e4f1734-6a18-46e0-99ab-d99e607ed8a7" providerId="ADAL" clId="{DE24FB6F-2D24-4443-A573-4B5185677D8E}" dt="2023-05-12T11:33:57.849" v="169" actId="20577"/>
          <ac:spMkLst>
            <pc:docMk/>
            <pc:sldMk cId="3361070979" sldId="257"/>
            <ac:spMk id="3" creationId="{B7CCC634-789E-7C27-9CAA-EACD32F66546}"/>
          </ac:spMkLst>
        </pc:spChg>
      </pc:sldChg>
      <pc:sldChg chg="modSp add mod">
        <pc:chgData name="James Vrac" userId="0e4f1734-6a18-46e0-99ab-d99e607ed8a7" providerId="ADAL" clId="{DE24FB6F-2D24-4443-A573-4B5185677D8E}" dt="2023-05-12T11:35:09.280" v="193" actId="404"/>
        <pc:sldMkLst>
          <pc:docMk/>
          <pc:sldMk cId="1995966815" sldId="258"/>
        </pc:sldMkLst>
        <pc:spChg chg="mod">
          <ac:chgData name="James Vrac" userId="0e4f1734-6a18-46e0-99ab-d99e607ed8a7" providerId="ADAL" clId="{DE24FB6F-2D24-4443-A573-4B5185677D8E}" dt="2023-05-12T11:35:09.280" v="193" actId="404"/>
          <ac:spMkLst>
            <pc:docMk/>
            <pc:sldMk cId="1995966815" sldId="258"/>
            <ac:spMk id="3" creationId="{B7CCC634-789E-7C27-9CAA-EACD32F6654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7ED40-F649-E904-8B26-8A5D4747D8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1CBD9E-DD20-47B3-9800-C0176E097C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2339E-E744-35BB-B90F-C88BB0283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30D24-53B1-409D-9F6D-7329AB9528B3}" type="datetimeFigureOut">
              <a:rPr lang="en-US" smtClean="0"/>
              <a:t>05/12/2023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5DF281-BB6E-8BE7-FB39-40FF660AA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800E40-4200-F9D6-66AD-D69BBDFDC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667BE-1A43-471B-BBDE-3F33995CC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07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5B157-A6A2-5C8D-FC99-71D013C32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20539C-4855-1E00-E595-6107B0379A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C14616-1B64-D37A-D49A-1B681442A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30D24-53B1-409D-9F6D-7329AB9528B3}" type="datetimeFigureOut">
              <a:rPr lang="en-US" smtClean="0"/>
              <a:t>05/12/2023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06029E-AB7C-9243-EA12-F3B245B21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E48C9E-EC6A-737B-642E-B8F3702E1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667BE-1A43-471B-BBDE-3F33995CC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431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B3F720-2065-813B-7DD8-83F77E963C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8363EB-F43C-5C1E-D5A1-EE4CD2E0B1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186057-CD1F-2E6E-9026-DB4EF5971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30D24-53B1-409D-9F6D-7329AB9528B3}" type="datetimeFigureOut">
              <a:rPr lang="en-US" smtClean="0"/>
              <a:t>05/12/2023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813FB-90D2-00B1-ADE9-7112B2AA5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269E3C-8D20-985D-8547-6AEF72EED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667BE-1A43-471B-BBDE-3F33995CC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538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C75F1-6729-5626-F27F-D0A1E65AA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8611A-EF8B-DB9F-4018-35F5AAC50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5F715-986D-33BB-E1E5-6B06C61A3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30D24-53B1-409D-9F6D-7329AB9528B3}" type="datetimeFigureOut">
              <a:rPr lang="en-US" smtClean="0"/>
              <a:t>05/12/2023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F9E51F-93D2-500A-5E46-F410B92F9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C3F829-F9F6-5500-C52C-D90F75DCF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667BE-1A43-471B-BBDE-3F33995CC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24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A7187-BFF0-9C57-BA16-6B9A6343E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A0AA1F-37E0-6164-E9F9-107DD343D7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94B26A-6011-1EF1-1BAE-CA6628BDC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30D24-53B1-409D-9F6D-7329AB9528B3}" type="datetimeFigureOut">
              <a:rPr lang="en-US" smtClean="0"/>
              <a:t>05/12/2023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DCE353-4587-5FEA-4BAA-7D0098A2B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74A7F4-8BAE-58D3-7B3D-43A9FEA7E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667BE-1A43-471B-BBDE-3F33995CC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560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01437-CFAA-5C8C-B7AA-4091DA7BF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03287-7C72-DA46-2F4D-1626C7C8B7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9057C0-D15C-3203-CE0D-D3530E7D48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90F546-E6D7-6EBE-4680-737405D0D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30D24-53B1-409D-9F6D-7329AB9528B3}" type="datetimeFigureOut">
              <a:rPr lang="en-US" smtClean="0"/>
              <a:t>05/12/2023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34E76E-49E8-6145-E7F1-0F7DAF38D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76BDA1-F8FB-A72E-D717-6D17A501E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667BE-1A43-471B-BBDE-3F33995CC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727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663CB-B34A-C5E5-BF86-3C4E1BCE6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4F8180-D45E-A32D-0CC1-7C198CCCF5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5B7BF3-4386-B4FF-5252-A4B2DB2F2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749540-28A0-F19E-28F5-5217A519AE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A42676-0D30-29D0-4D4F-5FB3F521F4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C4EAAD-52A5-B278-73EC-F6CC8252E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30D24-53B1-409D-9F6D-7329AB9528B3}" type="datetimeFigureOut">
              <a:rPr lang="en-US" smtClean="0"/>
              <a:t>05/12/2023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E6BE2-4E8D-C409-1E19-F315EFCE2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BEDDA7-7321-FC90-650B-F78211431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667BE-1A43-471B-BBDE-3F33995CC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727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2020C-BB39-504E-138C-0591D0CD7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62E8BC-99B0-0276-2564-57623AAAB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30D24-53B1-409D-9F6D-7329AB9528B3}" type="datetimeFigureOut">
              <a:rPr lang="en-US" smtClean="0"/>
              <a:t>05/12/2023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462766-CBD8-BD03-5EFA-3CF8917E3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2CDCB1-FBFC-0A9F-DCB0-01A9B6F86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667BE-1A43-471B-BBDE-3F33995CC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652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AABDAD-E7F4-3610-27BC-E2D3F53DB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30D24-53B1-409D-9F6D-7329AB9528B3}" type="datetimeFigureOut">
              <a:rPr lang="en-US" smtClean="0"/>
              <a:t>05/12/2023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59F7FF-8275-BFD1-0ABD-A5169E0A6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355DA-B78A-C726-2FC0-BC19E33B5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667BE-1A43-471B-BBDE-3F33995CC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047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4163B-4CF1-06FE-5C47-4EC5B6974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D6286-62A3-DD89-2094-A18C63E7A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749B78-36B4-1806-0A9E-66E8423396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FA5FF9-6087-DDE1-600E-1DB035718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30D24-53B1-409D-9F6D-7329AB9528B3}" type="datetimeFigureOut">
              <a:rPr lang="en-US" smtClean="0"/>
              <a:t>05/12/2023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BC2D99-2952-E15D-E56F-1897CD978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E91235-1D05-67DD-506F-837B592B0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667BE-1A43-471B-BBDE-3F33995CC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47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4C3D5-F7C4-2860-4182-5F48B8754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C56CA8-4A5C-F146-8DCA-E5775CEE1D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F2CD21-3649-DC98-1961-C64E561FD8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2A64FD-F537-3810-2AF4-104D1C53E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30D24-53B1-409D-9F6D-7329AB9528B3}" type="datetimeFigureOut">
              <a:rPr lang="en-US" smtClean="0"/>
              <a:t>05/12/2023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7220DD-D52C-E5FA-DC41-7C6F068AE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B4CFB8-A3B8-8B85-1D6E-B9B3C3A81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667BE-1A43-471B-BBDE-3F33995CC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060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4ACDBA-7375-3D01-A041-AF2FDDE26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B20D86-E1F3-F716-02E2-A558A7CC0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8F4AB1-BB48-5EAD-3728-2C5764DF04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30D24-53B1-409D-9F6D-7329AB9528B3}" type="datetimeFigureOut">
              <a:rPr lang="en-US" smtClean="0"/>
              <a:t>05/12/2023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78FA8B-8850-DADB-8406-A23C7FBAAD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BE4C1-CB3A-4A15-6AD2-9F95A7ED05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667BE-1A43-471B-BBDE-3F33995CC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074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08E57-267B-15F2-01ED-22910A182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5320"/>
          </a:xfrm>
        </p:spPr>
        <p:txBody>
          <a:bodyPr/>
          <a:lstStyle/>
          <a:p>
            <a:r>
              <a:rPr lang="en-GB" dirty="0"/>
              <a:t>Sample disclosure slide: nothing to disclose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CC634-789E-7C27-9CAA-EACD32F66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3149"/>
            <a:ext cx="9694654" cy="311846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000" dirty="0"/>
              <a:t>With respect to the content of the following presentation I have no actual or potential conflicts of interest or have any financial relationships to disclose.</a:t>
            </a:r>
          </a:p>
        </p:txBody>
      </p:sp>
    </p:spTree>
    <p:extLst>
      <p:ext uri="{BB962C8B-B14F-4D97-AF65-F5344CB8AC3E}">
        <p14:creationId xmlns:p14="http://schemas.microsoft.com/office/powerpoint/2010/main" val="3361070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08E57-267B-15F2-01ED-22910A182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5320"/>
          </a:xfrm>
        </p:spPr>
        <p:txBody>
          <a:bodyPr/>
          <a:lstStyle/>
          <a:p>
            <a:r>
              <a:rPr lang="en-GB" dirty="0"/>
              <a:t>Sample disclosure slide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CC634-789E-7C27-9CAA-EACD32F66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8584" y="1337094"/>
            <a:ext cx="9668773" cy="540013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1800" dirty="0"/>
              <a:t>The research was funded from the following sources:</a:t>
            </a:r>
          </a:p>
          <a:p>
            <a:pPr lvl="1">
              <a:lnSpc>
                <a:spcPct val="100000"/>
              </a:lnSpc>
            </a:pPr>
            <a:r>
              <a:rPr lang="en-US" sz="1400" dirty="0"/>
              <a:t>Source A</a:t>
            </a:r>
          </a:p>
          <a:p>
            <a:pPr lvl="1">
              <a:lnSpc>
                <a:spcPct val="100000"/>
              </a:lnSpc>
            </a:pPr>
            <a:r>
              <a:rPr lang="en-US" sz="1400" dirty="0"/>
              <a:t>Source B</a:t>
            </a:r>
          </a:p>
          <a:p>
            <a:pPr lvl="1">
              <a:lnSpc>
                <a:spcPct val="100000"/>
              </a:lnSpc>
            </a:pPr>
            <a:r>
              <a:rPr lang="en-US" sz="1400" dirty="0"/>
              <a:t>etc.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/>
              <a:t>The following personal or financial relationships relevant to this presentation existed during the prior 12 months and/or during the conduct of the study:</a:t>
            </a:r>
          </a:p>
          <a:p>
            <a:pPr lvl="1">
              <a:lnSpc>
                <a:spcPct val="100000"/>
              </a:lnSpc>
            </a:pPr>
            <a:r>
              <a:rPr lang="en-US" sz="1400" dirty="0"/>
              <a:t>Employment by commercial entity</a:t>
            </a:r>
          </a:p>
          <a:p>
            <a:pPr lvl="1">
              <a:lnSpc>
                <a:spcPct val="100000"/>
              </a:lnSpc>
            </a:pPr>
            <a:r>
              <a:rPr lang="en-US" sz="1400" dirty="0"/>
              <a:t>Consultancies or advisory Board memberships</a:t>
            </a:r>
          </a:p>
          <a:p>
            <a:pPr lvl="1">
              <a:lnSpc>
                <a:spcPct val="100000"/>
              </a:lnSpc>
            </a:pPr>
            <a:r>
              <a:rPr lang="en-US" sz="1400" dirty="0"/>
              <a:t>Lecture fees paid by a commercial entity (honoraria)</a:t>
            </a:r>
          </a:p>
          <a:p>
            <a:pPr lvl="1">
              <a:lnSpc>
                <a:spcPct val="100000"/>
              </a:lnSpc>
            </a:pPr>
            <a:r>
              <a:rPr lang="en-US" sz="1400" dirty="0"/>
              <a:t>Expert witness for a commercial entity</a:t>
            </a:r>
          </a:p>
          <a:p>
            <a:pPr lvl="1">
              <a:lnSpc>
                <a:spcPct val="100000"/>
              </a:lnSpc>
            </a:pPr>
            <a:r>
              <a:rPr lang="en-US" sz="1400" dirty="0"/>
              <a:t>Industry-sponsored grants (received or pending) including contracted research</a:t>
            </a:r>
          </a:p>
          <a:p>
            <a:pPr lvl="1">
              <a:lnSpc>
                <a:spcPct val="100000"/>
              </a:lnSpc>
            </a:pPr>
            <a:r>
              <a:rPr lang="en-US" sz="1400" dirty="0"/>
              <a:t>Patents received or pending</a:t>
            </a:r>
          </a:p>
          <a:p>
            <a:pPr lvl="1">
              <a:lnSpc>
                <a:spcPct val="100000"/>
              </a:lnSpc>
            </a:pPr>
            <a:r>
              <a:rPr lang="en-US" sz="1400" dirty="0"/>
              <a:t>Royalties from a commercial entity</a:t>
            </a:r>
          </a:p>
          <a:p>
            <a:pPr lvl="1">
              <a:lnSpc>
                <a:spcPct val="100000"/>
              </a:lnSpc>
            </a:pPr>
            <a:r>
              <a:rPr lang="en-US" sz="1400" dirty="0"/>
              <a:t>Stock ownership or options</a:t>
            </a:r>
          </a:p>
          <a:p>
            <a:pPr lvl="1">
              <a:lnSpc>
                <a:spcPct val="100000"/>
              </a:lnSpc>
            </a:pPr>
            <a:r>
              <a:rPr lang="en-US" sz="1400" dirty="0"/>
              <a:t>Other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40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/>
              <a:t>If in doubt, disclose!</a:t>
            </a:r>
          </a:p>
        </p:txBody>
      </p:sp>
    </p:spTree>
    <p:extLst>
      <p:ext uri="{BB962C8B-B14F-4D97-AF65-F5344CB8AC3E}">
        <p14:creationId xmlns:p14="http://schemas.microsoft.com/office/powerpoint/2010/main" val="1995966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5e876d0-1428-417b-8b26-3807ab3aec53">
      <Terms xmlns="http://schemas.microsoft.com/office/infopath/2007/PartnerControls"/>
    </lcf76f155ced4ddcb4097134ff3c332f>
    <TaxCatchAll xmlns="f71021e8-990f-4925-b0c0-56fc0f9bf22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9AC4E443FC604781AC378D5C470398" ma:contentTypeVersion="19" ma:contentTypeDescription="Create a new document." ma:contentTypeScope="" ma:versionID="82830869278f591ffbbd035c909b6f22">
  <xsd:schema xmlns:xsd="http://www.w3.org/2001/XMLSchema" xmlns:xs="http://www.w3.org/2001/XMLSchema" xmlns:p="http://schemas.microsoft.com/office/2006/metadata/properties" xmlns:ns2="f71021e8-990f-4925-b0c0-56fc0f9bf228" xmlns:ns3="95e876d0-1428-417b-8b26-3807ab3aec53" targetNamespace="http://schemas.microsoft.com/office/2006/metadata/properties" ma:root="true" ma:fieldsID="4fa0b38edc64e7008f64ab82f7de305a" ns2:_="" ns3:_="">
    <xsd:import namespace="f71021e8-990f-4925-b0c0-56fc0f9bf228"/>
    <xsd:import namespace="95e876d0-1428-417b-8b26-3807ab3aec5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lcf76f155ced4ddcb4097134ff3c332f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1021e8-990f-4925-b0c0-56fc0f9bf22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3dfc78c-b2a3-4345-ae5c-656ecab4e07e}" ma:internalName="TaxCatchAll" ma:showField="CatchAllData" ma:web="f71021e8-990f-4925-b0c0-56fc0f9bf2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e876d0-1428-417b-8b26-3807ab3aec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63486d5f-0198-4fe6-9ac5-bd9f70c295c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4A8FAE7-7385-4F27-8722-5CFCAFA02C61}">
  <ds:schemaRefs>
    <ds:schemaRef ds:uri="http://schemas.microsoft.com/office/2006/metadata/properties"/>
    <ds:schemaRef ds:uri="http://schemas.microsoft.com/office/infopath/2007/PartnerControls"/>
    <ds:schemaRef ds:uri="95e876d0-1428-417b-8b26-3807ab3aec53"/>
    <ds:schemaRef ds:uri="f71021e8-990f-4925-b0c0-56fc0f9bf228"/>
  </ds:schemaRefs>
</ds:datastoreItem>
</file>

<file path=customXml/itemProps2.xml><?xml version="1.0" encoding="utf-8"?>
<ds:datastoreItem xmlns:ds="http://schemas.openxmlformats.org/officeDocument/2006/customXml" ds:itemID="{AA44AE03-D149-4560-BCC3-659CE6FF70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A84D63-4FB0-407D-BD09-4ED3E092CF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71021e8-990f-4925-b0c0-56fc0f9bf228"/>
    <ds:schemaRef ds:uri="95e876d0-1428-417b-8b26-3807ab3aec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132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Sample disclosure slide: nothing to disclose</vt:lpstr>
      <vt:lpstr>Sample disclosure slide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Disclosures</dc:title>
  <dc:creator>James Vrac</dc:creator>
  <cp:lastModifiedBy>James Vrac</cp:lastModifiedBy>
  <cp:revision>1</cp:revision>
  <dcterms:created xsi:type="dcterms:W3CDTF">2022-05-11T10:42:26Z</dcterms:created>
  <dcterms:modified xsi:type="dcterms:W3CDTF">2023-05-12T11:35:30Z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0x010100B59AC4E443FC604781AC378D5C470398</vt:lpwstr>
  </property>
  <property fmtid="{D5CDD505-2E9C-101B-9397-08002B2CF9AE}" pid="3" name="Order">
    <vt:r8>61175800</vt:r8>
  </property>
  <property fmtid="{D5CDD505-2E9C-101B-9397-08002B2CF9AE}" pid="4" name="_ExtendedDescription">
    <vt:lpwstr/>
  </property>
  <property fmtid="{D5CDD505-2E9C-101B-9397-08002B2CF9AE}" pid="5" name="MediaServiceImageTags">
    <vt:lpwstr/>
  </property>
</Properties>
</file>