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1FDE6-B5D4-02AE-07CB-43B90D57CEF7}" name="Stowell, Shannon E" initials="SSE" userId="S::Shannon.E.Stowell@Medstar.net::c6fb0e7f-96f8-4cb5-9ed0-81acf14686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3AB"/>
    <a:srgbClr val="3543AB"/>
    <a:srgbClr val="2E3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B495-556A-4034-A6EA-68EFC4573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33D84-24B7-405E-8E9A-E50838262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967FC-EA89-4786-9AFB-504D1611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86A-3FF8-4F84-85CC-1CBB619E4F3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A9C16-BA3F-4043-BF99-44A84878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41B5C-0FD2-4043-902B-905F19E1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8CE-EB9C-4317-9489-50816D085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5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11BD-EE4A-4E2E-8D48-1BA52EDB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F38E3-B52D-4370-B436-3100BCCCC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7A4C-AF7B-4C2D-9C03-C887DD25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86A-3FF8-4F84-85CC-1CBB619E4F3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E9DF4-0E6D-47F3-B591-5558757F3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16A19-2E51-48E7-9721-2635B114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8CE-EB9C-4317-9489-50816D085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DF2B8-CE5A-4729-84F6-7B42F88B6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88370-B1D5-41EA-945D-11ED2D00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6912A-12A8-46F0-9AC1-4399570B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86A-3FF8-4F84-85CC-1CBB619E4F3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C8193-973C-46A9-8826-F1EE8BF2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085B8-5E85-485C-AA0A-57B2C2E6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8CE-EB9C-4317-9489-50816D085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D0DB-1DBD-4AAE-91C3-EAA9E83F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A1256-3898-49CD-B055-1C0F47A2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75B8D-022E-4FD4-B8C5-B665B1C4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86A-3FF8-4F84-85CC-1CBB619E4F3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837D3-2B49-4658-85EA-B18ADD30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9BFEC-9E35-429F-891C-79FC8F67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8CE-EB9C-4317-9489-50816D085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5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64EC-22E5-4F53-965C-4E4DF0D5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6B2F1-CC5D-4964-89FD-5202A5013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0D09A-BAD0-4B17-819E-DBFA48FD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86A-3FF8-4F84-85CC-1CBB619E4F3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9048C-5D26-4C5B-BDF6-229918BF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81367-066C-4FB8-A762-EBAE2A78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8CE-EB9C-4317-9489-50816D085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25D8-575E-4B01-AD71-42765A67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2058E-FC5A-4203-BDD5-12F0C8C35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CC810-8AA7-44EC-A7AC-863F93123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CD532-0B19-4EB9-B21C-CF4FDFB6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86A-3FF8-4F84-85CC-1CBB619E4F3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B30F8-2E6F-4755-AEFF-25CA35E0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4FC1D-F41F-412F-BD6B-A53D7A88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8CE-EB9C-4317-9489-50816D085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5BD0-1E0C-436D-A556-5107633A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FAA2B-67A8-46C8-80FA-AFB165F54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44A0C-8C52-4D3A-9C53-0E2EC95B7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51616-3B44-4D76-AA40-8E86C2A9A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049EA-8CF0-478F-BCA7-DF926BA2C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64E58-FAA7-43E6-9AC2-D9BB94BA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86A-3FF8-4F84-85CC-1CBB619E4F3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AA1D8C-62F2-4809-A2CF-47846BA0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556371-2DDB-4675-A755-126FC5FF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8CE-EB9C-4317-9489-50816D085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9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E158-58B5-475C-92DB-40D29D7B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163E2E-484F-4469-8EFE-DA342CD7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86A-3FF8-4F84-85CC-1CBB619E4F3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A272F-40A4-48A7-A0E4-F9CFBC80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53AB7-C060-4035-952F-6C028B46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8CE-EB9C-4317-9489-50816D085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6EFDC-99B4-485F-995A-2DCEF48B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86A-3FF8-4F84-85CC-1CBB619E4F3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2E1A0-A7D9-40B6-8C5B-9A9A2B24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BA678-C207-4601-A23D-92C2FB98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8CE-EB9C-4317-9489-50816D085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7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27C7-0C8D-4CF4-9940-3CD854F3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36B78-212C-461B-8BF9-1380BC60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EDE48-67D2-4B43-9A44-1F4F8AA0D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F3984-4B0C-42BB-AF4A-91A85A09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86A-3FF8-4F84-85CC-1CBB619E4F3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148EF-69C2-486C-8D59-C2D1D9A9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39F53-7917-4E27-86D2-73280CAB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8CE-EB9C-4317-9489-50816D085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9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A879-A0BA-4F00-A69E-0C282226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B5C56-67CC-41E6-B76B-4209A6C27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9AC91-3336-44CB-9CA9-27D2EE2BF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EF57-40D7-4818-BC93-D84592F4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686A-3FF8-4F84-85CC-1CBB619E4F3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5F72-5872-468E-96D2-9E2AA512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79F22-5C0B-4834-879D-B9D2DE5D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8CE-EB9C-4317-9489-50816D085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0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7A6916-08F0-46E5-AA33-AF4A5347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AD9BB-CDD2-4533-90E5-E4D58EC33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E94E-FB86-478A-9B20-AA36A68AB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686A-3FF8-4F84-85CC-1CBB619E4F3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4DAE2-18EF-45F7-9658-D82DC7DDB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E905A-2FF7-4B90-9F03-21273ED0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B18CE-EB9C-4317-9489-50816D085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7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E3E7-B0B6-47AD-8F47-8A26C88F9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03" y="2483140"/>
            <a:ext cx="5948979" cy="721919"/>
          </a:xfrm>
        </p:spPr>
        <p:txBody>
          <a:bodyPr>
            <a:noAutofit/>
          </a:bodyPr>
          <a:lstStyle/>
          <a:p>
            <a:pPr algn="l"/>
            <a:r>
              <a:rPr lang="en-US" sz="2900" b="1" dirty="0">
                <a:solidFill>
                  <a:srgbClr val="3543AB"/>
                </a:solidFill>
                <a:latin typeface="Trade Gothic Next" panose="020B0503040303020004" pitchFamily="34" charset="0"/>
              </a:rPr>
              <a:t>Presentation Title:</a:t>
            </a:r>
            <a:br>
              <a:rPr lang="en-US" sz="2900" b="1" dirty="0">
                <a:solidFill>
                  <a:srgbClr val="3543AB"/>
                </a:solidFill>
                <a:latin typeface="Trade Gothic Next" panose="020B0503040303020004" pitchFamily="34" charset="0"/>
              </a:rPr>
            </a:br>
            <a:endParaRPr lang="en-US" sz="2900" b="1" dirty="0">
              <a:solidFill>
                <a:srgbClr val="3543AB"/>
              </a:solidFill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5A94-231B-4209-B884-796830154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305" y="4839168"/>
            <a:ext cx="5948979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3443AB"/>
                </a:solidFill>
                <a:latin typeface="Trade Gothic Next" panose="020B0503040303020004" pitchFamily="34" charset="0"/>
              </a:rPr>
              <a:t>Author</a:t>
            </a:r>
            <a:r>
              <a:rPr lang="en-US" sz="2000" dirty="0">
                <a:solidFill>
                  <a:srgbClr val="2E318A"/>
                </a:solidFill>
                <a:latin typeface="Trade Gothic Next" panose="020B0503040303020004" pitchFamily="34" charset="0"/>
              </a:rPr>
              <a:t>(s):</a:t>
            </a:r>
          </a:p>
          <a:p>
            <a:pPr algn="l"/>
            <a:endParaRPr lang="en-US" sz="2000" dirty="0">
              <a:solidFill>
                <a:srgbClr val="2E318A"/>
              </a:solidFill>
              <a:latin typeface="Trade Gothic Next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3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C81693-3003-55A4-9D0D-D00218C945E5}"/>
              </a:ext>
            </a:extLst>
          </p:cNvPr>
          <p:cNvSpPr txBox="1">
            <a:spLocks/>
          </p:cNvSpPr>
          <p:nvPr/>
        </p:nvSpPr>
        <p:spPr>
          <a:xfrm>
            <a:off x="304800" y="781049"/>
            <a:ext cx="11434354" cy="4818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3000" b="1" dirty="0">
                <a:latin typeface="TradeGothic" pitchFamily="2" charset="0"/>
              </a:rPr>
              <a:t>&lt;First Name&gt; &lt;Last Name&gt;, &lt;Degree(s)&gt;</a:t>
            </a:r>
          </a:p>
          <a:p>
            <a:pPr>
              <a:buFont typeface="Arial" pitchFamily="34" charset="0"/>
              <a:buNone/>
            </a:pPr>
            <a:r>
              <a:rPr lang="en-US" sz="1400" dirty="0">
                <a:latin typeface="TradeGothic" pitchFamily="2" charset="0"/>
              </a:rPr>
              <a:t> </a:t>
            </a:r>
          </a:p>
          <a:p>
            <a:pPr>
              <a:buFont typeface="Arial" pitchFamily="34" charset="0"/>
              <a:buNone/>
            </a:pPr>
            <a:r>
              <a:rPr lang="en-US" sz="2000" dirty="0">
                <a:latin typeface="TradeGothic" pitchFamily="2" charset="0"/>
              </a:rPr>
              <a:t>I have no relevant financial relationships </a:t>
            </a:r>
          </a:p>
          <a:p>
            <a:pPr>
              <a:buFont typeface="Arial" pitchFamily="34" charset="0"/>
              <a:buNone/>
            </a:pPr>
            <a:r>
              <a:rPr lang="en-US" sz="2000" i="1" dirty="0">
                <a:latin typeface="TradeGothic" pitchFamily="2" charset="0"/>
              </a:rPr>
              <a:t>OR </a:t>
            </a:r>
          </a:p>
          <a:p>
            <a:pPr>
              <a:buFont typeface="Arial" pitchFamily="34" charset="0"/>
              <a:buNone/>
            </a:pPr>
            <a:r>
              <a:rPr lang="en-US" sz="2000" dirty="0">
                <a:latin typeface="TradeGothic" pitchFamily="2" charset="0"/>
              </a:rPr>
              <a:t>&lt;Type of Relationship&gt;:</a:t>
            </a:r>
          </a:p>
          <a:p>
            <a:pPr>
              <a:buFont typeface="Arial" pitchFamily="34" charset="0"/>
              <a:buNone/>
            </a:pPr>
            <a:r>
              <a:rPr lang="en-US" sz="2000" dirty="0">
                <a:latin typeface="TradeGothic" pitchFamily="2" charset="0"/>
              </a:rPr>
              <a:t>	&lt;Company 1&gt;</a:t>
            </a:r>
          </a:p>
          <a:p>
            <a:pPr>
              <a:buFont typeface="Arial" pitchFamily="34" charset="0"/>
              <a:buNone/>
            </a:pPr>
            <a:r>
              <a:rPr lang="en-US" sz="2000" dirty="0">
                <a:latin typeface="TradeGothic" pitchFamily="2" charset="0"/>
              </a:rPr>
              <a:t>	&lt;Company 2&gt;</a:t>
            </a:r>
          </a:p>
          <a:p>
            <a:pPr>
              <a:buFont typeface="Arial" pitchFamily="34" charset="0"/>
              <a:buNone/>
            </a:pPr>
            <a:r>
              <a:rPr lang="en-US" sz="2000" dirty="0">
                <a:latin typeface="TradeGothic" pitchFamily="2" charset="0"/>
              </a:rPr>
              <a:t> </a:t>
            </a:r>
          </a:p>
          <a:p>
            <a:pPr>
              <a:buFont typeface="Arial" pitchFamily="34" charset="0"/>
              <a:buNone/>
            </a:pPr>
            <a:r>
              <a:rPr lang="en-US" sz="2000" dirty="0">
                <a:latin typeface="TradeGothic" pitchFamily="2" charset="0"/>
              </a:rPr>
              <a:t>&lt;Type of Relationship&gt;:</a:t>
            </a:r>
          </a:p>
          <a:p>
            <a:pPr>
              <a:buFont typeface="Arial" pitchFamily="34" charset="0"/>
              <a:buNone/>
            </a:pPr>
            <a:r>
              <a:rPr lang="en-US" sz="2000" dirty="0">
                <a:latin typeface="TradeGothic" pitchFamily="2" charset="0"/>
              </a:rPr>
              <a:t>	&lt;Company 1&gt;</a:t>
            </a:r>
          </a:p>
          <a:p>
            <a:pPr>
              <a:buFont typeface="Arial" pitchFamily="34" charset="0"/>
              <a:buNone/>
            </a:pPr>
            <a:r>
              <a:rPr lang="en-US" sz="2000" dirty="0">
                <a:latin typeface="TradeGothic" pitchFamily="2" charset="0"/>
              </a:rPr>
              <a:t>	&lt;Company 2&gt;</a:t>
            </a:r>
          </a:p>
          <a:p>
            <a:pPr>
              <a:buFont typeface="Arial" pitchFamily="34" charset="0"/>
              <a:buNone/>
            </a:pPr>
            <a:br>
              <a:rPr lang="en-US" sz="2000" dirty="0">
                <a:latin typeface="TradeGothic" pitchFamily="2" charset="0"/>
              </a:rPr>
            </a:br>
            <a:r>
              <a:rPr lang="en-US" sz="1500" dirty="0">
                <a:latin typeface="TradeGothic" pitchFamily="2" charset="0"/>
              </a:rPr>
              <a:t>Examples of relationships are: Advisory Board/Board Member, Consultant, Honoraria,</a:t>
            </a:r>
            <a:br>
              <a:rPr lang="en-US" sz="1500" dirty="0">
                <a:latin typeface="TradeGothic" pitchFamily="2" charset="0"/>
              </a:rPr>
            </a:br>
            <a:r>
              <a:rPr lang="en-US" sz="1500" dirty="0">
                <a:latin typeface="TradeGothic" pitchFamily="2" charset="0"/>
              </a:rPr>
              <a:t>Research Support, Speaker’s Bureau, Stockholder</a:t>
            </a:r>
          </a:p>
          <a:p>
            <a:pPr>
              <a:buFont typeface="Arial" pitchFamily="34" charset="0"/>
              <a:buNone/>
            </a:pPr>
            <a:r>
              <a:rPr lang="en-US" sz="1500" dirty="0">
                <a:latin typeface="TradeGothic" pitchFamily="2" charset="0"/>
              </a:rPr>
              <a:t>	Please list full company name</a:t>
            </a:r>
          </a:p>
          <a:p>
            <a:pPr>
              <a:buFont typeface="Arial" pitchFamily="34" charset="0"/>
              <a:buNone/>
            </a:pPr>
            <a:endParaRPr lang="en-US" sz="2000" dirty="0">
              <a:latin typeface="Trade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7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C81693-3003-55A4-9D0D-D00218C945E5}"/>
              </a:ext>
            </a:extLst>
          </p:cNvPr>
          <p:cNvSpPr txBox="1">
            <a:spLocks/>
          </p:cNvSpPr>
          <p:nvPr/>
        </p:nvSpPr>
        <p:spPr>
          <a:xfrm>
            <a:off x="304800" y="781049"/>
            <a:ext cx="11434354" cy="4818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2000" dirty="0">
              <a:latin typeface="Trade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0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90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Trade Gothic Next</vt:lpstr>
      <vt:lpstr>TradeGothic</vt:lpstr>
      <vt:lpstr>Office Theme</vt:lpstr>
      <vt:lpstr>Presentation Title: </vt:lpstr>
      <vt:lpstr>PowerPoint Presentation</vt:lpstr>
      <vt:lpstr>PowerPoint Presentation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Compton, Thomas A</dc:creator>
  <cp:lastModifiedBy>Compton, Thomas A</cp:lastModifiedBy>
  <cp:revision>7</cp:revision>
  <dcterms:created xsi:type="dcterms:W3CDTF">2023-05-22T13:10:00Z</dcterms:created>
  <dcterms:modified xsi:type="dcterms:W3CDTF">2023-06-21T14:48:04Z</dcterms:modified>
</cp:coreProperties>
</file>