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6" r:id="rId5"/>
    <p:sldId id="257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9688394-68C3-406E-86D4-4CB98CAB888D}" v="14" dt="2024-05-08T13:59:33.4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78A7D8-2335-4B3C-92B2-FCE37FC2909E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C73ED7-306F-4F91-B671-70546A60F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071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9C73ED7-306F-4F91-B671-70546A60FB3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736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133B4-C9F2-7002-BDE3-CB77EF1778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250208-93D2-E6DD-C45A-10ECB755A0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021FBD-07FA-43D3-5247-64BC436AC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71BCA-E202-47D0-BEAD-1ACFCF8A782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BC16E-1CF9-0EA1-518F-D01CAAA2F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E21B42-1380-7843-9BAF-7C1E8337F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5DEC-CCE8-4806-ACF8-A9D8E826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42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B0A9A-82EB-8676-7BF6-62D69E37D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3D43A8-C710-9B71-3B08-D54D00804D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134AE-B344-CBA6-9FED-A6AFFF391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71BCA-E202-47D0-BEAD-1ACFCF8A782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C2B09E-1FC9-DAF2-D033-6387A95D6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21143-C5E4-0BE8-C277-70BFFF17A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5DEC-CCE8-4806-ACF8-A9D8E826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83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DCDF72-4713-F2A7-32E0-4D428C4548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A6D773-A15D-E01A-9916-ED90DBCB13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6AB9D7-093D-3FBB-4F88-61F6CB8A6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71BCA-E202-47D0-BEAD-1ACFCF8A782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31A88-27BD-5E74-BF6C-B0D367F56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2958EA-BFE0-BE86-FAF4-6F31CC98C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5DEC-CCE8-4806-ACF8-A9D8E826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52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2FF33-3107-5713-DF30-99D2D1B21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E607E2-4646-761A-C934-AD1B75F4B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25A13-6A2A-3747-E240-EDC3603B7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71BCA-E202-47D0-BEAD-1ACFCF8A782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5C482-8F6D-FFD9-B928-4A0B8A28B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0EE46B-EC0E-8353-1F14-D8B8E6277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5DEC-CCE8-4806-ACF8-A9D8E826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477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1F205-F05A-84B2-E665-25DFADB81D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B69DD3-284B-DAF4-7C41-1CD9249D85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1EC240-F673-28C7-A322-053B52ADE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71BCA-E202-47D0-BEAD-1ACFCF8A782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129BF-C4AB-97C7-A2BE-1775D1B7A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40352A-4954-B927-4CE8-142F8832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5DEC-CCE8-4806-ACF8-A9D8E826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73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EF98EE-681C-6F06-8E19-0967977C0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C26A2-DA61-61A8-4E07-2318FFFBF2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043311-7E60-E79C-9C28-2CCACC70EA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9A4E8A-93B0-EEDC-98DB-62B444337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71BCA-E202-47D0-BEAD-1ACFCF8A782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7CE655-75AF-3B24-098F-BBA71AD8B0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011E8F-895D-0D1E-EABC-B409C32C7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5DEC-CCE8-4806-ACF8-A9D8E826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40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FB008-EA1B-3D5F-0405-81F59DFFD6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B65E0C-968D-808B-4CF8-C455CEB769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20F96F-1AD4-619F-A4DC-83743075A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92D292-4847-634A-66A0-0654403D38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F110CA-5F38-C55E-05DE-497168E146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94BE1A-4975-BD5F-8F76-AD3138B86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71BCA-E202-47D0-BEAD-1ACFCF8A782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A00F8E-7FCC-0494-701D-146080A8B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6BEFEA-B179-0BA5-B235-7B3D017BB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5DEC-CCE8-4806-ACF8-A9D8E826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695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786B7-FA62-6CD3-9840-6E89F8861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037C1F-AA16-323B-3734-DFDB6E4B6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71BCA-E202-47D0-BEAD-1ACFCF8A782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9ECC82-2E58-71B0-0918-FD4397179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98B32E-F962-2AC6-9F6E-584EEC5F9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5DEC-CCE8-4806-ACF8-A9D8E826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935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D0B56B-E19E-DE88-5A47-90E9E64D2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71BCA-E202-47D0-BEAD-1ACFCF8A782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AE5DC82-04DA-7A92-BDF6-C44A4A68E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3EDD16-F68F-6FB5-B782-485565235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5DEC-CCE8-4806-ACF8-A9D8E826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188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337957-712F-F134-7E4F-F0A8C5109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6A0AB-24F8-7348-111C-DCAD9074C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5C663C-A3FC-0AE4-6DF2-9C20ED56B9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512E55-714A-3CB9-DB21-25FD5081F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71BCA-E202-47D0-BEAD-1ACFCF8A782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4B2C56-3285-D134-174B-5A9625D46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82CAE8-2274-5FD0-A69F-FFB926FD1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5DEC-CCE8-4806-ACF8-A9D8E826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26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1AC06-6C00-CE76-2D88-6E4E1F58E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93ED141-7CCD-1A6D-44E0-7391C91B04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DF1746-C80F-5050-7AD0-15F85CA740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03B768-745F-6824-F079-97616F72A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71BCA-E202-47D0-BEAD-1ACFCF8A782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E3992F-566A-1694-8FFC-F67EE8D13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F04B05-01B3-CA4A-56F9-A3783BE4C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C5DEC-CCE8-4806-ACF8-A9D8E826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167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F11E60-105E-33C9-C30A-DA6F0DF81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A75F66-0954-5CD0-4FCC-C9D78E681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FEB195-BAE2-8C55-F047-FBDEDEF704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871BCA-E202-47D0-BEAD-1ACFCF8A782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03FE5-D00A-EEC5-31F2-FABA49FD41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183FD-2F4B-4295-5C3F-065BEA75EF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7C5DEC-CCE8-4806-ACF8-A9D8E826E6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75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84F51-D619-AF54-C6C8-ABCE0FE270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5353" y="2382935"/>
            <a:ext cx="5325826" cy="2092129"/>
          </a:xfrm>
        </p:spPr>
        <p:txBody>
          <a:bodyPr anchor="t">
            <a:normAutofit/>
          </a:bodyPr>
          <a:lstStyle/>
          <a:p>
            <a:pPr algn="l"/>
            <a:r>
              <a:rPr lang="en-US" sz="4400" b="1" dirty="0">
                <a:solidFill>
                  <a:schemeClr val="bg1"/>
                </a:solidFill>
              </a:rPr>
              <a:t>Presentation Title: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27F7AB-81CC-413A-990F-0FDD68F2FF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5352" y="4691099"/>
            <a:ext cx="5325827" cy="1655762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bg1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203424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B5CB6-4802-DC36-A8E9-0E399F05A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233" y="462337"/>
            <a:ext cx="11408595" cy="5424754"/>
          </a:xfrm>
        </p:spPr>
        <p:txBody>
          <a:bodyPr>
            <a:normAutofit fontScale="77500" lnSpcReduction="20000"/>
          </a:bodyPr>
          <a:lstStyle/>
          <a:p>
            <a:pPr>
              <a:buFont typeface="Arial" pitchFamily="34" charset="0"/>
              <a:buNone/>
            </a:pPr>
            <a:r>
              <a:rPr lang="en-US" sz="4100" b="1">
                <a:latin typeface="TradeGothic" pitchFamily="2" charset="0"/>
              </a:rPr>
              <a:t>&lt;First Name&gt; &lt;Last Name&gt;, &lt;Degree(s)&gt;</a:t>
            </a:r>
          </a:p>
          <a:p>
            <a:pPr>
              <a:buFont typeface="Arial" pitchFamily="34" charset="0"/>
              <a:buNone/>
            </a:pPr>
            <a:r>
              <a:rPr lang="en-US" sz="2400">
                <a:latin typeface="TradeGothic" pitchFamily="2" charset="0"/>
              </a:rPr>
              <a:t> </a:t>
            </a:r>
          </a:p>
          <a:p>
            <a:pPr>
              <a:buFont typeface="Arial" pitchFamily="34" charset="0"/>
              <a:buNone/>
            </a:pPr>
            <a:r>
              <a:rPr lang="en-US" sz="3100">
                <a:latin typeface="TradeGothic" pitchFamily="2" charset="0"/>
              </a:rPr>
              <a:t>I have no relevant financial relationships </a:t>
            </a:r>
          </a:p>
          <a:p>
            <a:pPr>
              <a:buFont typeface="Arial" pitchFamily="34" charset="0"/>
              <a:buNone/>
            </a:pPr>
            <a:r>
              <a:rPr lang="en-US" sz="3100" i="1">
                <a:latin typeface="TradeGothic" pitchFamily="2" charset="0"/>
              </a:rPr>
              <a:t>OR </a:t>
            </a:r>
          </a:p>
          <a:p>
            <a:pPr>
              <a:buFont typeface="Arial" pitchFamily="34" charset="0"/>
              <a:buNone/>
            </a:pPr>
            <a:r>
              <a:rPr lang="en-US" sz="3100">
                <a:latin typeface="TradeGothic" pitchFamily="2" charset="0"/>
              </a:rPr>
              <a:t>&lt;Type of Relationship&gt;:</a:t>
            </a:r>
          </a:p>
          <a:p>
            <a:pPr>
              <a:buFont typeface="Arial" pitchFamily="34" charset="0"/>
              <a:buNone/>
            </a:pPr>
            <a:r>
              <a:rPr lang="en-US" sz="3100">
                <a:latin typeface="TradeGothic" pitchFamily="2" charset="0"/>
              </a:rPr>
              <a:t>	&lt;Company 1&gt;</a:t>
            </a:r>
          </a:p>
          <a:p>
            <a:pPr>
              <a:buFont typeface="Arial" pitchFamily="34" charset="0"/>
              <a:buNone/>
            </a:pPr>
            <a:r>
              <a:rPr lang="en-US" sz="3100">
                <a:latin typeface="TradeGothic" pitchFamily="2" charset="0"/>
              </a:rPr>
              <a:t>	&lt;Company 2&gt;</a:t>
            </a:r>
          </a:p>
          <a:p>
            <a:pPr>
              <a:buFont typeface="Arial" pitchFamily="34" charset="0"/>
              <a:buNone/>
            </a:pPr>
            <a:r>
              <a:rPr lang="en-US" sz="3100">
                <a:latin typeface="TradeGothic" pitchFamily="2" charset="0"/>
              </a:rPr>
              <a:t> </a:t>
            </a:r>
          </a:p>
          <a:p>
            <a:pPr>
              <a:buFont typeface="Arial" pitchFamily="34" charset="0"/>
              <a:buNone/>
            </a:pPr>
            <a:r>
              <a:rPr lang="en-US" sz="3100">
                <a:latin typeface="TradeGothic" pitchFamily="2" charset="0"/>
              </a:rPr>
              <a:t>&lt;Type of Relationship&gt;:</a:t>
            </a:r>
          </a:p>
          <a:p>
            <a:pPr>
              <a:buFont typeface="Arial" pitchFamily="34" charset="0"/>
              <a:buNone/>
            </a:pPr>
            <a:r>
              <a:rPr lang="en-US" sz="3100">
                <a:latin typeface="TradeGothic" pitchFamily="2" charset="0"/>
              </a:rPr>
              <a:t>	&lt;Company 1&gt;</a:t>
            </a:r>
          </a:p>
          <a:p>
            <a:pPr>
              <a:buFont typeface="Arial" pitchFamily="34" charset="0"/>
              <a:buNone/>
            </a:pPr>
            <a:r>
              <a:rPr lang="en-US" sz="3100">
                <a:latin typeface="TradeGothic" pitchFamily="2" charset="0"/>
              </a:rPr>
              <a:t>	&lt;Company 2&gt;</a:t>
            </a:r>
          </a:p>
          <a:p>
            <a:pPr>
              <a:buFont typeface="Arial" pitchFamily="34" charset="0"/>
              <a:buNone/>
            </a:pPr>
            <a:br>
              <a:rPr lang="en-US" sz="3600">
                <a:latin typeface="TradeGothic" pitchFamily="2" charset="0"/>
              </a:rPr>
            </a:br>
            <a:r>
              <a:rPr lang="en-US" sz="2300">
                <a:latin typeface="TradeGothic" pitchFamily="2" charset="0"/>
              </a:rPr>
              <a:t>Examples of relationships are: Advisory Board/Board Member, Consultant, Honoraria,</a:t>
            </a:r>
            <a:br>
              <a:rPr lang="en-US" sz="2300">
                <a:latin typeface="TradeGothic" pitchFamily="2" charset="0"/>
              </a:rPr>
            </a:br>
            <a:r>
              <a:rPr lang="en-US" sz="2300">
                <a:latin typeface="TradeGothic" pitchFamily="2" charset="0"/>
              </a:rPr>
              <a:t>Research Support, Speaker’s Bureau, Stockholder</a:t>
            </a:r>
          </a:p>
          <a:p>
            <a:pPr>
              <a:buFont typeface="Arial" pitchFamily="34" charset="0"/>
              <a:buNone/>
            </a:pPr>
            <a:r>
              <a:rPr lang="en-US" sz="2300">
                <a:latin typeface="TradeGothic" pitchFamily="2" charset="0"/>
              </a:rPr>
              <a:t>	Please list full company name</a:t>
            </a:r>
          </a:p>
        </p:txBody>
      </p:sp>
    </p:spTree>
    <p:extLst>
      <p:ext uri="{BB962C8B-B14F-4D97-AF65-F5344CB8AC3E}">
        <p14:creationId xmlns:p14="http://schemas.microsoft.com/office/powerpoint/2010/main" val="132734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A46C0-8B6C-0F81-100A-3D572389A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BF376-B38A-23C0-C779-E42DD7FD9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907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EA9135C33BA934CB99AB16D2E3554BF" ma:contentTypeVersion="15" ma:contentTypeDescription="Create a new document." ma:contentTypeScope="" ma:versionID="b4563a7ce6e15fa7b11b9a77918d60b2">
  <xsd:schema xmlns:xsd="http://www.w3.org/2001/XMLSchema" xmlns:xs="http://www.w3.org/2001/XMLSchema" xmlns:p="http://schemas.microsoft.com/office/2006/metadata/properties" xmlns:ns2="21c7ca72-f6d5-4b0e-8803-9d163f0b428e" xmlns:ns3="be269bf9-969f-4947-ab6e-df6fb505fba0" targetNamespace="http://schemas.microsoft.com/office/2006/metadata/properties" ma:root="true" ma:fieldsID="675ff18d9569da560d02070ba9f43a70" ns2:_="" ns3:_="">
    <xsd:import namespace="21c7ca72-f6d5-4b0e-8803-9d163f0b428e"/>
    <xsd:import namespace="be269bf9-969f-4947-ab6e-df6fb505fb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c7ca72-f6d5-4b0e-8803-9d163f0b42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5" nillable="true" ma:displayName="Location" ma:description="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002aa8f4-6248-4f21-b1f2-4bc7e3121a5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269bf9-969f-4947-ab6e-df6fb505fba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23b14854-5f3a-4f2b-99ef-e5e8fae53c4e}" ma:internalName="TaxCatchAll" ma:showField="CatchAllData" ma:web="be269bf9-969f-4947-ab6e-df6fb505fb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269bf9-969f-4947-ab6e-df6fb505fba0" xsi:nil="true"/>
    <lcf76f155ced4ddcb4097134ff3c332f xmlns="21c7ca72-f6d5-4b0e-8803-9d163f0b428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55342F88-C91A-467B-87C6-83784E4B4F4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C0C6FBC-4875-4054-A4CB-9B0F8BF8B759}">
  <ds:schemaRefs>
    <ds:schemaRef ds:uri="21c7ca72-f6d5-4b0e-8803-9d163f0b428e"/>
    <ds:schemaRef ds:uri="be269bf9-969f-4947-ab6e-df6fb505fba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ECADC4BA-D385-41E1-885A-815162D8389C}">
  <ds:schemaRefs>
    <ds:schemaRef ds:uri="21c7ca72-f6d5-4b0e-8803-9d163f0b428e"/>
    <ds:schemaRef ds:uri="be269bf9-969f-4947-ab6e-df6fb505fba0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88</Words>
  <Application>Microsoft Office PowerPoint</Application>
  <PresentationFormat>Widescreen</PresentationFormat>
  <Paragraphs>16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TradeGothic</vt:lpstr>
      <vt:lpstr>Office Theme</vt:lpstr>
      <vt:lpstr>Presentation Title: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Compton, Thomas A</dc:creator>
  <cp:lastModifiedBy>Sheikh, Rahab P</cp:lastModifiedBy>
  <cp:revision>2</cp:revision>
  <dcterms:created xsi:type="dcterms:W3CDTF">2024-04-30T17:23:04Z</dcterms:created>
  <dcterms:modified xsi:type="dcterms:W3CDTF">2024-05-08T14:39:43Z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0x010100BEA9135C33BA934CB99AB16D2E3554BF</vt:lpwstr>
  </property>
  <property fmtid="{D5CDD505-2E9C-101B-9397-08002B2CF9AE}" pid="3" name="MediaServiceImageTags">
    <vt:lpwstr/>
  </property>
</Properties>
</file>