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handoutMasterIdLst>
    <p:handoutMasterId r:id="rId6"/>
  </p:handoutMasterIdLst>
  <p:sldIdLst>
    <p:sldId id="260" r:id="rId3"/>
    <p:sldId id="262" r:id="rId4"/>
    <p:sldId id="261" r:id="rId5"/>
  </p:sldIdLst>
  <p:sldSz cx="9144000" cy="5143500" type="screen16x9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heikh, Rahab P" initials="SRP" lastIdx="1" clrIdx="0">
    <p:extLst>
      <p:ext uri="{19B8F6BF-5375-455C-9EA6-DF929625EA0E}">
        <p15:presenceInfo xmlns:p15="http://schemas.microsoft.com/office/powerpoint/2012/main" userId="S::Rahab.P.Sheikh@medstar.net::1364a2c9-8eb1-465e-9d19-551d5558100f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1" autoAdjust="0"/>
    <p:restoredTop sz="94643" autoAdjust="0"/>
  </p:normalViewPr>
  <p:slideViewPr>
    <p:cSldViewPr>
      <p:cViewPr varScale="1">
        <p:scale>
          <a:sx n="105" d="100"/>
          <a:sy n="105" d="100"/>
        </p:scale>
        <p:origin x="82" y="106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92" d="100"/>
          <a:sy n="92" d="100"/>
        </p:scale>
        <p:origin x="-3780" y="-102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commentAuthors" Target="commentAuthor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2" tIns="46586" rIns="93172" bIns="46586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2" tIns="46586" rIns="93172" bIns="46586" rtlCol="0"/>
          <a:lstStyle>
            <a:lvl1pPr algn="r">
              <a:defRPr sz="1300"/>
            </a:lvl1pPr>
          </a:lstStyle>
          <a:p>
            <a:fld id="{226B66D6-0732-4BA4-AA51-5C1309A7D86F}" type="datetimeFigureOut">
              <a:rPr lang="en-US" smtClean="0"/>
              <a:pPr/>
              <a:t>2/22/2023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2" tIns="46586" rIns="93172" bIns="46586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2" tIns="46586" rIns="93172" bIns="46586" rtlCol="0" anchor="b"/>
          <a:lstStyle>
            <a:lvl1pPr algn="r">
              <a:defRPr sz="1300"/>
            </a:lvl1pPr>
          </a:lstStyle>
          <a:p>
            <a:fld id="{1D143332-19C1-488F-9E12-168CC4B3F65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14D02-CC6A-4E13-8063-E7D2D92DA659}" type="datetimeFigureOut">
              <a:rPr lang="en-US" smtClean="0"/>
              <a:pPr/>
              <a:t>2/22/2023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4C9F7-BB62-4FC8-A27C-9F846F1CBE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14D02-CC6A-4E13-8063-E7D2D92DA659}" type="datetimeFigureOut">
              <a:rPr lang="en-US" smtClean="0"/>
              <a:pPr/>
              <a:t>2/22/2023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4C9F7-BB62-4FC8-A27C-9F846F1CBE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14D02-CC6A-4E13-8063-E7D2D92DA659}" type="datetimeFigureOut">
              <a:rPr lang="en-US" smtClean="0"/>
              <a:pPr/>
              <a:t>2/22/2023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4C9F7-BB62-4FC8-A27C-9F846F1CBE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9707A0-FFF5-46D8-8158-5AE39EFFC5E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841375"/>
            <a:ext cx="6858000" cy="17907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41329D7-1898-4331-A059-0913E76825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2701925"/>
            <a:ext cx="6858000" cy="1241425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22C86F-557D-4B8B-AA61-0ABC67A88D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9B523-4DBA-40C6-B1AD-637BAB69096B}" type="datetimeFigureOut">
              <a:rPr lang="en-US" smtClean="0"/>
              <a:t>2/22/2023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286799-1BC1-4D86-912A-067DBA316D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3594AC-C6ED-4C79-9314-D2B775E3FD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C8C54-B8A7-4849-A144-0B0438D69A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514918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CC1D18D-250D-45AF-8FE0-D651A9BE5F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026280-54F0-47D6-AA7E-682893F9D6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C39D93-2565-49DD-B98B-E45C0FBD04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9B523-4DBA-40C6-B1AD-637BAB69096B}" type="datetimeFigureOut">
              <a:rPr lang="en-US" smtClean="0"/>
              <a:t>2/22/2023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224E9D-0C61-4C40-9350-0B09880E14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EA6FB8-1404-4624-97FD-083B145C42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C8C54-B8A7-4849-A144-0B0438D69A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517887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E9C1F9-1952-4458-B505-C05294D548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282700"/>
            <a:ext cx="7886700" cy="2139950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41D87F7-5874-45F8-A1FB-871616D9A8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3441700"/>
            <a:ext cx="7886700" cy="1125538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776575-6688-4649-8673-90C1CE0BB6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9B523-4DBA-40C6-B1AD-637BAB69096B}" type="datetimeFigureOut">
              <a:rPr lang="en-US" smtClean="0"/>
              <a:t>2/22/2023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79A9B05-581E-4BE0-B848-2158E9A169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1AA546-8679-42C8-A996-F33E97E1F6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C8C54-B8A7-4849-A144-0B0438D69A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79426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71B065-52D4-4F52-B899-C6D9BE06D8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BC3FC0-24EF-4F6B-9B23-DB28FEC4B3F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370013"/>
            <a:ext cx="3867150" cy="32623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E43D49C-C06F-47D7-9933-2E04CCC3A1B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370013"/>
            <a:ext cx="3867150" cy="32623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36FEF46-B323-4B8C-A386-1B8DD9B4CC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9B523-4DBA-40C6-B1AD-637BAB69096B}" type="datetimeFigureOut">
              <a:rPr lang="en-US" smtClean="0"/>
              <a:t>2/22/2023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A321861-0D92-4A65-9CF3-A6794FE21B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11B01E6-0804-42B0-8EA8-F87EB23425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C8C54-B8A7-4849-A144-0B0438D69A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56078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527DBD-D884-417E-82ED-DE5DE92412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274638"/>
            <a:ext cx="7886700" cy="99377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A9C7FF7-826E-4112-8A3D-884166DE49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30238" y="1260475"/>
            <a:ext cx="3868737" cy="6191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F44DD95-2EFF-40E7-AB79-BAD11C09CA5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0238" y="1879600"/>
            <a:ext cx="3868737" cy="27622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37A2F61-07EA-4D3E-8BF8-DB362E1744C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260475"/>
            <a:ext cx="3887788" cy="6191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EB0C051-49F2-4F2C-9D74-BDFA0C8D054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1879600"/>
            <a:ext cx="3887788" cy="27622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7B2389C-A65D-4566-A447-E088605004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9B523-4DBA-40C6-B1AD-637BAB69096B}" type="datetimeFigureOut">
              <a:rPr lang="en-US" smtClean="0"/>
              <a:t>2/22/2023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F2537F7-0C65-4E22-8156-8937D80308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A56B0F7-B6A1-4202-9E0B-87533EE394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C8C54-B8A7-4849-A144-0B0438D69A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032172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602E1B-0675-4630-A0DC-80465F6FB7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C5E5858-292E-430C-A2E0-D375A63672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9B523-4DBA-40C6-B1AD-637BAB69096B}" type="datetimeFigureOut">
              <a:rPr lang="en-US" smtClean="0"/>
              <a:t>2/22/2023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F163FE6-BDCB-41CF-B95B-820D793144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A49367D-3293-493D-8628-64CA42858B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C8C54-B8A7-4849-A144-0B0438D69A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633797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F0734A3-AD23-4D2F-90C8-C90EFA3EB5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9B523-4DBA-40C6-B1AD-637BAB69096B}" type="datetimeFigureOut">
              <a:rPr lang="en-US" smtClean="0"/>
              <a:t>2/22/2023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4E416D5-21B8-4D5E-A30F-4A0C192416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BE49185-8D63-4622-96F4-B5B654CC9D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C8C54-B8A7-4849-A144-0B0438D69A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111823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25FAE6-E144-44F7-857E-2CDA7C65B1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42900"/>
            <a:ext cx="2949575" cy="12001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0B6BF0-1BEB-4639-8471-8D45F37F6B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788" y="741363"/>
            <a:ext cx="4629150" cy="36544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064CF7D-4E50-4EB7-BF69-9E14D506C82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1543050"/>
            <a:ext cx="2949575" cy="28590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916FC3F-57FC-4BD5-B524-5A3F72963E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9B523-4DBA-40C6-B1AD-637BAB69096B}" type="datetimeFigureOut">
              <a:rPr lang="en-US" smtClean="0"/>
              <a:t>2/22/2023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D603B9C-1A5C-414D-A104-4D31A65004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7D777DB-6184-4340-A20C-4A8B50C41B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C8C54-B8A7-4849-A144-0B0438D69A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95374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14D02-CC6A-4E13-8063-E7D2D92DA659}" type="datetimeFigureOut">
              <a:rPr lang="en-US" smtClean="0"/>
              <a:pPr/>
              <a:t>2/22/2023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4C9F7-BB62-4FC8-A27C-9F846F1CBE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D49CA5-2492-4FE0-9F58-02D16F8337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0238" y="342900"/>
            <a:ext cx="2949575" cy="120015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2C6145A-7D96-46AA-B999-1A415378612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788" y="741363"/>
            <a:ext cx="4629150" cy="36544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99ABA8F-1930-42BD-AA78-66326664A55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30238" y="1543050"/>
            <a:ext cx="2949575" cy="28590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2D589C2-0293-4310-9E96-FC718663A9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9B523-4DBA-40C6-B1AD-637BAB69096B}" type="datetimeFigureOut">
              <a:rPr lang="en-US" smtClean="0"/>
              <a:t>2/22/2023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2AB2B25-3848-4B48-A17E-753CAFF4F7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004147E-7AB9-49C8-A2D9-93B677BC55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C8C54-B8A7-4849-A144-0B0438D69A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682178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547B16-206C-4753-A790-220E4C1667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AFD7DA9-B6CA-4EFD-A8A6-A7165CF6F1A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737EFB-264B-4306-8478-DF3471A632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9B523-4DBA-40C6-B1AD-637BAB69096B}" type="datetimeFigureOut">
              <a:rPr lang="en-US" smtClean="0"/>
              <a:t>2/22/2023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050ECB7-CCDA-4637-AFC0-A9A177D8CB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1063AAF-1B31-42B7-88B0-F6057C05DB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C8C54-B8A7-4849-A144-0B0438D69A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388977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04730AB-4D91-47BD-8690-3BB84B9AC8C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274638"/>
            <a:ext cx="1971675" cy="4357687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B7E545C-4B56-49FB-8147-88040C759FD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274638"/>
            <a:ext cx="5762625" cy="435768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047E31-6D8B-4CFE-8C78-4E4131FD11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9B523-4DBA-40C6-B1AD-637BAB69096B}" type="datetimeFigureOut">
              <a:rPr lang="en-US" smtClean="0"/>
              <a:t>2/22/2023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9C0A18-FB40-45A8-9265-60852983A9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65E804-E8ED-40AF-A80D-3267F77F9F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8C8C54-B8A7-4849-A144-0B0438D69A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55901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14D02-CC6A-4E13-8063-E7D2D92DA659}" type="datetimeFigureOut">
              <a:rPr lang="en-US" smtClean="0"/>
              <a:pPr/>
              <a:t>2/22/2023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4C9F7-BB62-4FC8-A27C-9F846F1CBE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14D02-CC6A-4E13-8063-E7D2D92DA659}" type="datetimeFigureOut">
              <a:rPr lang="en-US" smtClean="0"/>
              <a:pPr/>
              <a:t>2/22/2023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4C9F7-BB62-4FC8-A27C-9F846F1CBE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14D02-CC6A-4E13-8063-E7D2D92DA659}" type="datetimeFigureOut">
              <a:rPr lang="en-US" smtClean="0"/>
              <a:pPr/>
              <a:t>2/22/2023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4C9F7-BB62-4FC8-A27C-9F846F1CBE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14D02-CC6A-4E13-8063-E7D2D92DA659}" type="datetimeFigureOut">
              <a:rPr lang="en-US" smtClean="0"/>
              <a:pPr/>
              <a:t>2/22/2023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4C9F7-BB62-4FC8-A27C-9F846F1CBE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14D02-CC6A-4E13-8063-E7D2D92DA659}" type="datetimeFigureOut">
              <a:rPr lang="en-US" smtClean="0"/>
              <a:pPr/>
              <a:t>2/22/2023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4C9F7-BB62-4FC8-A27C-9F846F1CBE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14D02-CC6A-4E13-8063-E7D2D92DA659}" type="datetimeFigureOut">
              <a:rPr lang="en-US" smtClean="0"/>
              <a:pPr/>
              <a:t>2/22/2023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4C9F7-BB62-4FC8-A27C-9F846F1CBE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A14D02-CC6A-4E13-8063-E7D2D92DA659}" type="datetimeFigureOut">
              <a:rPr lang="en-US" smtClean="0"/>
              <a:pPr/>
              <a:t>2/22/2023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4C9F7-BB62-4FC8-A27C-9F846F1CBE3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2.jp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A14D02-CC6A-4E13-8063-E7D2D92DA659}" type="datetimeFigureOut">
              <a:rPr lang="en-US" smtClean="0"/>
              <a:pPr/>
              <a:t>2/22/2023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94C9F7-BB62-4FC8-A27C-9F846F1CBE3D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5FF5B07-130B-4F3E-935A-9ED1274041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74638"/>
            <a:ext cx="7886700" cy="9937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B7DA578-153B-4BD9-869F-F5BFDC70A4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370013"/>
            <a:ext cx="7886700" cy="32623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149A82-6CB4-407E-91D8-7D20D6076D4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A9B523-4DBA-40C6-B1AD-637BAB69096B}" type="datetimeFigureOut">
              <a:rPr lang="en-US" smtClean="0"/>
              <a:t>2/22/2023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C6F244-951C-46D0-AA8A-D3719645668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68E28B-13A5-4C50-AE99-0B099403B4E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463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8C8C54-B8A7-4849-A144-0B0438D69A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82169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B94215-58C1-4AE2-8A14-82595CA33B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8600" y="1352550"/>
            <a:ext cx="6248400" cy="1295400"/>
          </a:xfrm>
        </p:spPr>
        <p:txBody>
          <a:bodyPr>
            <a:normAutofit/>
          </a:bodyPr>
          <a:lstStyle/>
          <a:p>
            <a:pPr algn="l"/>
            <a:r>
              <a:rPr lang="en-US" sz="3200" dirty="0">
                <a:solidFill>
                  <a:schemeClr val="bg1"/>
                </a:solidFill>
              </a:rPr>
              <a:t>Presentation Title:</a:t>
            </a:r>
          </a:p>
        </p:txBody>
      </p:sp>
      <p:sp>
        <p:nvSpPr>
          <p:cNvPr id="3" name="Title 1">
            <a:extLst>
              <a:ext uri="{FF2B5EF4-FFF2-40B4-BE49-F238E27FC236}">
                <a16:creationId xmlns:a16="http://schemas.microsoft.com/office/drawing/2014/main" id="{F6B94215-58C1-4AE2-8A14-82595CA33BD1}"/>
              </a:ext>
            </a:extLst>
          </p:cNvPr>
          <p:cNvSpPr txBox="1">
            <a:spLocks/>
          </p:cNvSpPr>
          <p:nvPr/>
        </p:nvSpPr>
        <p:spPr>
          <a:xfrm>
            <a:off x="228600" y="3028950"/>
            <a:ext cx="6248400" cy="1295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1600" dirty="0">
                <a:solidFill>
                  <a:schemeClr val="bg1"/>
                </a:solidFill>
              </a:rPr>
              <a:t>Author(s):</a:t>
            </a:r>
          </a:p>
        </p:txBody>
      </p:sp>
    </p:spTree>
    <p:extLst>
      <p:ext uri="{BB962C8B-B14F-4D97-AF65-F5344CB8AC3E}">
        <p14:creationId xmlns:p14="http://schemas.microsoft.com/office/powerpoint/2010/main" val="15736913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8F2257D7-B9B2-4B25-BB11-40908BB136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4800" y="781050"/>
            <a:ext cx="8534400" cy="3467100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n-US" sz="3000" b="1" dirty="0">
                <a:latin typeface="TradeGothic" pitchFamily="2" charset="0"/>
              </a:rPr>
              <a:t>&lt;First Name&gt; &lt;Last Name&gt;, &lt;Degree(s)&gt;</a:t>
            </a:r>
          </a:p>
          <a:p>
            <a:pPr>
              <a:buNone/>
            </a:pPr>
            <a:r>
              <a:rPr lang="en-US" sz="1400" dirty="0">
                <a:latin typeface="TradeGothic" pitchFamily="2" charset="0"/>
              </a:rPr>
              <a:t> </a:t>
            </a:r>
          </a:p>
          <a:p>
            <a:pPr>
              <a:buNone/>
            </a:pPr>
            <a:r>
              <a:rPr lang="en-US" sz="2000" dirty="0">
                <a:latin typeface="TradeGothic" pitchFamily="2" charset="0"/>
              </a:rPr>
              <a:t>I have no relevant financial relationships </a:t>
            </a:r>
          </a:p>
          <a:p>
            <a:pPr>
              <a:buNone/>
            </a:pPr>
            <a:r>
              <a:rPr lang="en-US" sz="2000" i="1" dirty="0">
                <a:latin typeface="TradeGothic" pitchFamily="2" charset="0"/>
              </a:rPr>
              <a:t>OR </a:t>
            </a:r>
          </a:p>
          <a:p>
            <a:pPr>
              <a:buNone/>
            </a:pPr>
            <a:r>
              <a:rPr lang="en-US" sz="2000" dirty="0">
                <a:latin typeface="TradeGothic" pitchFamily="2" charset="0"/>
              </a:rPr>
              <a:t>&lt;Type of Relationship&gt;:</a:t>
            </a:r>
          </a:p>
          <a:p>
            <a:pPr>
              <a:buNone/>
            </a:pPr>
            <a:r>
              <a:rPr lang="en-US" sz="2000" dirty="0">
                <a:latin typeface="TradeGothic" pitchFamily="2" charset="0"/>
              </a:rPr>
              <a:t>	&lt;Company 1&gt;</a:t>
            </a:r>
          </a:p>
          <a:p>
            <a:pPr>
              <a:buNone/>
            </a:pPr>
            <a:r>
              <a:rPr lang="en-US" sz="2000" dirty="0">
                <a:latin typeface="TradeGothic" pitchFamily="2" charset="0"/>
              </a:rPr>
              <a:t>	&lt;Company 2&gt;</a:t>
            </a:r>
          </a:p>
          <a:p>
            <a:pPr>
              <a:buNone/>
            </a:pPr>
            <a:r>
              <a:rPr lang="en-US" sz="2000" dirty="0">
                <a:latin typeface="TradeGothic" pitchFamily="2" charset="0"/>
              </a:rPr>
              <a:t> </a:t>
            </a:r>
          </a:p>
          <a:p>
            <a:pPr>
              <a:buNone/>
            </a:pPr>
            <a:r>
              <a:rPr lang="en-US" sz="2000" dirty="0">
                <a:latin typeface="TradeGothic" pitchFamily="2" charset="0"/>
              </a:rPr>
              <a:t>&lt;Type of Relationship&gt;:</a:t>
            </a:r>
          </a:p>
          <a:p>
            <a:pPr>
              <a:buNone/>
            </a:pPr>
            <a:r>
              <a:rPr lang="en-US" sz="2000" dirty="0">
                <a:latin typeface="TradeGothic" pitchFamily="2" charset="0"/>
              </a:rPr>
              <a:t>	&lt;Company 1&gt;</a:t>
            </a:r>
          </a:p>
          <a:p>
            <a:pPr>
              <a:buNone/>
            </a:pPr>
            <a:r>
              <a:rPr lang="en-US" sz="2000" dirty="0">
                <a:latin typeface="TradeGothic" pitchFamily="2" charset="0"/>
              </a:rPr>
              <a:t>	&lt;Company 2&gt;</a:t>
            </a:r>
          </a:p>
          <a:p>
            <a:pPr>
              <a:buNone/>
            </a:pPr>
            <a:br>
              <a:rPr lang="en-US" sz="2000" dirty="0">
                <a:latin typeface="TradeGothic" pitchFamily="2" charset="0"/>
              </a:rPr>
            </a:br>
            <a:r>
              <a:rPr lang="en-US" sz="1500" dirty="0">
                <a:latin typeface="TradeGothic" pitchFamily="2" charset="0"/>
              </a:rPr>
              <a:t>Examples of relationships are: Advisory Board/Board Member, Consultant, Honoraria,</a:t>
            </a:r>
            <a:br>
              <a:rPr lang="en-US" sz="1500" dirty="0">
                <a:latin typeface="TradeGothic" pitchFamily="2" charset="0"/>
              </a:rPr>
            </a:br>
            <a:r>
              <a:rPr lang="en-US" sz="1500" dirty="0">
                <a:latin typeface="TradeGothic" pitchFamily="2" charset="0"/>
              </a:rPr>
              <a:t>Research Support, Speaker’s Bureau, Stockholder</a:t>
            </a:r>
          </a:p>
          <a:p>
            <a:pPr>
              <a:buNone/>
            </a:pPr>
            <a:r>
              <a:rPr lang="en-US" sz="1500" dirty="0">
                <a:latin typeface="TradeGothic" pitchFamily="2" charset="0"/>
              </a:rPr>
              <a:t>	Please list full company name</a:t>
            </a:r>
          </a:p>
          <a:p>
            <a:pPr>
              <a:buNone/>
            </a:pPr>
            <a:endParaRPr lang="en-US" sz="2000" dirty="0">
              <a:latin typeface="TradeGothic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823308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2E82D5-8A26-4D30-A7A6-998BE04214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686706"/>
            <a:ext cx="8229600" cy="857250"/>
          </a:xfrm>
        </p:spPr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E75B9C-3743-4868-92F8-6E9C94F831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581149"/>
            <a:ext cx="8229600" cy="2875645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2486787"/>
      </p:ext>
    </p:extLst>
  </p:cSld>
  <p:clrMapOvr>
    <a:masterClrMapping/>
  </p:clrMapOvr>
</p:sld>
</file>

<file path=ppt/theme/theme1.xml><?xml version="1.0" encoding="utf-8"?>
<a:theme xmlns:a="http://schemas.openxmlformats.org/drawingml/2006/main" name="Theme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723</TotalTime>
  <Words>89</Words>
  <Application>Microsoft Office PowerPoint</Application>
  <PresentationFormat>On-screen Show (16:9)</PresentationFormat>
  <Paragraphs>15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Calibri Light</vt:lpstr>
      <vt:lpstr>TradeGothic</vt:lpstr>
      <vt:lpstr>Theme1</vt:lpstr>
      <vt:lpstr>Custom Design</vt:lpstr>
      <vt:lpstr>Presentation Title:</vt:lpstr>
      <vt:lpstr>PowerPoint Presentation</vt:lpstr>
      <vt:lpstr>PowerPoint Presentation</vt:lpstr>
    </vt:vector>
  </TitlesOfParts>
  <Company>MedStar Health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vxm133</dc:creator>
  <cp:lastModifiedBy>Sheikh, Rahab P</cp:lastModifiedBy>
  <cp:revision>85</cp:revision>
  <cp:lastPrinted>2020-02-17T20:23:37Z</cp:lastPrinted>
  <dcterms:created xsi:type="dcterms:W3CDTF">2015-01-08T17:01:57Z</dcterms:created>
  <dcterms:modified xsi:type="dcterms:W3CDTF">2023-02-22T15:18:13Z</dcterms:modified>
</cp:coreProperties>
</file>