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6"/>
  </p:handoutMasterIdLst>
  <p:sldIdLst>
    <p:sldId id="260" r:id="rId3"/>
    <p:sldId id="262" r:id="rId4"/>
    <p:sldId id="261" r:id="rId5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ikh, Rahab P" initials="SRP" lastIdx="1" clrIdx="0">
    <p:extLst>
      <p:ext uri="{19B8F6BF-5375-455C-9EA6-DF929625EA0E}">
        <p15:presenceInfo xmlns:p15="http://schemas.microsoft.com/office/powerpoint/2012/main" userId="S::Rahab.P.Sheikh@medstar.net::1364a2c9-8eb1-465e-9d19-551d555810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82" y="1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226B66D6-0732-4BA4-AA51-5C1309A7D86F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D143332-19C1-488F-9E12-168CC4B3F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07A0-FFF5-46D8-8158-5AE39EFFC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329D7-1898-4331-A059-0913E768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C86F-557D-4B8B-AA61-0ABC67A8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86799-1BC1-4D86-912A-067DBA3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594AC-C6ED-4C79-9314-D2B775E3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D18D-250D-45AF-8FE0-D651A9BE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6280-54F0-47D6-AA7E-682893F9D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39D93-2565-49DD-B98B-E45C0FBD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24E9D-0C61-4C40-9350-0B09880E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6FB8-1404-4624-97FD-083B145C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78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C1F9-1952-4458-B505-C05294D5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D87F7-5874-45F8-A1FB-871616D9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76575-6688-4649-8673-90C1CE0B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A9B05-581E-4BE0-B848-2158E9A1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AA546-8679-42C8-A996-F33E97E1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B065-52D4-4F52-B899-C6D9BE06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3FC0-24EF-4F6B-9B23-DB28FEC4B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3D49C-C06F-47D7-9933-2E04CCC3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EF46-B323-4B8C-A386-1B8DD9B4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21861-0D92-4A65-9CF3-A6794FE2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B01E6-0804-42B0-8EA8-F87EB234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7DBD-D884-417E-82ED-DE5DE924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C7FF7-826E-4112-8A3D-884166DE4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4DD95-2EFF-40E7-AB79-BAD11C09C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A2F61-07EA-4D3E-8BF8-DB362E174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0C051-49F2-4F2C-9D74-BDFA0C8D0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B2389C-A65D-4566-A447-E0886050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537F7-0C65-4E22-8156-8937D803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6B0F7-B6A1-4202-9E0B-87533EE3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21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2E1B-0675-4630-A0DC-80465F6F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E5858-292E-430C-A2E0-D375A636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63FE6-BDCB-41CF-B95B-820D7931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9367D-3293-493D-8628-64CA4285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37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734A3-AD23-4D2F-90C8-C90EFA3E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416D5-21B8-4D5E-A30F-4A0C1924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49185-8D63-4622-96F4-B5B654CC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18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FAE6-E144-44F7-857E-2CDA7C65B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6BF0-1BEB-4639-8471-8D45F37F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4CF7D-4E50-4EB7-BF69-9E14D506C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FC3F-57FC-4BD5-B524-5A3F7296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03B9C-1A5C-414D-A104-4D31A650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777DB-6184-4340-A20C-4A8B50C4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49CA5-2492-4FE0-9F58-02D16F83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6145A-7D96-46AA-B999-1A4153786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ABA8F-1930-42BD-AA78-66326664A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589C2-0293-4310-9E96-FC718663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B2B25-3848-4B48-A17E-753CAFF4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4147E-7AB9-49C8-A2D9-93B677BC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21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7B16-206C-4753-A790-220E4C16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D7DA9-B6CA-4EFD-A8A6-A7165CF6F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37EFB-264B-4306-8478-DF3471A6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ECB7-CCDA-4637-AFC0-A9A177D8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63AAF-1B31-42B7-88B0-F6057C05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9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730AB-4D91-47BD-8690-3BB84B9AC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E545C-4B56-49FB-8147-88040C759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47E31-6D8B-4CFE-8C78-4E4131FD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C0A18-FB40-45A8-9265-60852983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E804-E8ED-40AF-A80D-3267F77F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4D02-CC6A-4E13-8063-E7D2D92DA659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F5B07-130B-4F3E-935A-9ED127404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A578-153B-4BD9-869F-F5BFDC70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49A82-6CB4-407E-91D8-7D20D6076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B523-4DBA-40C6-B1AD-637BAB69096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6F244-951C-46D0-AA8A-D37196456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8E28B-13A5-4C50-AE99-0B099403B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1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94215-58C1-4AE2-8A14-82595CA3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52550"/>
            <a:ext cx="6248400" cy="12954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Presentation Title: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6B94215-58C1-4AE2-8A14-82595CA33BD1}"/>
              </a:ext>
            </a:extLst>
          </p:cNvPr>
          <p:cNvSpPr txBox="1">
            <a:spLocks/>
          </p:cNvSpPr>
          <p:nvPr/>
        </p:nvSpPr>
        <p:spPr>
          <a:xfrm>
            <a:off x="228600" y="3028950"/>
            <a:ext cx="6248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chemeClr val="bg1"/>
                </a:solidFill>
              </a:rPr>
              <a:t>Author(s):</a:t>
            </a:r>
          </a:p>
        </p:txBody>
      </p:sp>
    </p:spTree>
    <p:extLst>
      <p:ext uri="{BB962C8B-B14F-4D97-AF65-F5344CB8AC3E}">
        <p14:creationId xmlns:p14="http://schemas.microsoft.com/office/powerpoint/2010/main" val="157369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2257D7-B9B2-4B25-BB11-40908BB13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1050"/>
            <a:ext cx="8534400" cy="34671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b="1" dirty="0">
                <a:latin typeface="TradeGothic" pitchFamily="2" charset="0"/>
              </a:rPr>
              <a:t>&lt;First Name&gt; &lt;Last Name&gt;, &lt;Degree(s)&gt;</a:t>
            </a:r>
          </a:p>
          <a:p>
            <a:pPr>
              <a:buNone/>
            </a:pPr>
            <a:r>
              <a:rPr lang="en-US" sz="1400" dirty="0"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I have no relevant financial relationships </a:t>
            </a:r>
          </a:p>
          <a:p>
            <a:pPr>
              <a:buNone/>
            </a:pPr>
            <a:r>
              <a:rPr lang="en-US" sz="2000" i="1" dirty="0">
                <a:latin typeface="TradeGothic" pitchFamily="2" charset="0"/>
              </a:rPr>
              <a:t>OR 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&lt;Type of Relationship&gt;: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	&lt;Company 1&gt;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	&lt;Company 2&gt;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&lt;Type of Relationship&gt;: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	&lt;Company 1&gt;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	&lt;Company 2&gt;</a:t>
            </a:r>
          </a:p>
          <a:p>
            <a:pPr>
              <a:buNone/>
            </a:pPr>
            <a:br>
              <a:rPr lang="en-US" sz="2000" dirty="0">
                <a:latin typeface="TradeGothic" pitchFamily="2" charset="0"/>
              </a:rPr>
            </a:br>
            <a:r>
              <a:rPr lang="en-US" sz="1500" dirty="0">
                <a:latin typeface="TradeGothic" pitchFamily="2" charset="0"/>
              </a:rPr>
              <a:t>Examples of relationships are: Advisory Board/Board Member, Consultant, Honoraria,</a:t>
            </a:r>
            <a:br>
              <a:rPr lang="en-US" sz="1500" dirty="0">
                <a:latin typeface="TradeGothic" pitchFamily="2" charset="0"/>
              </a:rPr>
            </a:br>
            <a:r>
              <a:rPr lang="en-US" sz="1500" dirty="0">
                <a:latin typeface="TradeGothic" pitchFamily="2" charset="0"/>
              </a:rPr>
              <a:t>Research Support, Speaker’s Bureau, Stockholder</a:t>
            </a:r>
          </a:p>
          <a:p>
            <a:pPr>
              <a:buNone/>
            </a:pPr>
            <a:r>
              <a:rPr lang="en-US" sz="1500" dirty="0">
                <a:latin typeface="TradeGothic" pitchFamily="2" charset="0"/>
              </a:rPr>
              <a:t>	Please list full company name</a:t>
            </a:r>
          </a:p>
          <a:p>
            <a:pPr>
              <a:buNone/>
            </a:pPr>
            <a:endParaRPr lang="en-US" sz="2000" dirty="0">
              <a:latin typeface="Trade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3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82D5-8A26-4D30-A7A6-998BE042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6706"/>
            <a:ext cx="8229600" cy="8572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B9C-3743-4868-92F8-6E9C94F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1149"/>
            <a:ext cx="8229600" cy="28756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867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89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TradeGothic</vt:lpstr>
      <vt:lpstr>Theme1</vt:lpstr>
      <vt:lpstr>Custom Design</vt:lpstr>
      <vt:lpstr>Presentation Title:</vt:lpstr>
      <vt:lpstr>PowerPoint Presentation</vt:lpstr>
      <vt:lpstr>PowerPoint Presentation</vt:lpstr>
    </vt:vector>
  </TitlesOfParts>
  <Company>MedStar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Sheikh, Rahab P</cp:lastModifiedBy>
  <cp:revision>85</cp:revision>
  <cp:lastPrinted>2020-02-17T20:23:37Z</cp:lastPrinted>
  <dcterms:created xsi:type="dcterms:W3CDTF">2015-01-08T17:01:57Z</dcterms:created>
  <dcterms:modified xsi:type="dcterms:W3CDTF">2023-02-22T15:18:13Z</dcterms:modified>
</cp:coreProperties>
</file>