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2" r:id="rId6"/>
    <p:sldId id="257" r:id="rId7"/>
    <p:sldId id="259"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Vrac" userId="0e4f1734-6a18-46e0-99ab-d99e607ed8a7" providerId="ADAL" clId="{863438AA-0F09-417B-9ED9-BDDD36AF5ADA}"/>
    <pc:docChg chg="undo custSel addSld delSld modSld sldOrd">
      <pc:chgData name="James Vrac" userId="0e4f1734-6a18-46e0-99ab-d99e607ed8a7" providerId="ADAL" clId="{863438AA-0F09-417B-9ED9-BDDD36AF5ADA}" dt="2022-09-26T20:31:14.023" v="689" actId="6549"/>
      <pc:docMkLst>
        <pc:docMk/>
      </pc:docMkLst>
      <pc:sldChg chg="addSp modSp mod">
        <pc:chgData name="James Vrac" userId="0e4f1734-6a18-46e0-99ab-d99e607ed8a7" providerId="ADAL" clId="{863438AA-0F09-417B-9ED9-BDDD36AF5ADA}" dt="2022-09-26T20:30:30.102" v="678" actId="20577"/>
        <pc:sldMkLst>
          <pc:docMk/>
          <pc:sldMk cId="3599713331" sldId="257"/>
        </pc:sldMkLst>
        <pc:spChg chg="add mod">
          <ac:chgData name="James Vrac" userId="0e4f1734-6a18-46e0-99ab-d99e607ed8a7" providerId="ADAL" clId="{863438AA-0F09-417B-9ED9-BDDD36AF5ADA}" dt="2022-09-26T20:30:17.556" v="675" actId="14100"/>
          <ac:spMkLst>
            <pc:docMk/>
            <pc:sldMk cId="3599713331" sldId="257"/>
            <ac:spMk id="2" creationId="{036EAF77-8444-2DC7-429D-A90A0B093102}"/>
          </ac:spMkLst>
        </pc:spChg>
        <pc:spChg chg="mod">
          <ac:chgData name="James Vrac" userId="0e4f1734-6a18-46e0-99ab-d99e607ed8a7" providerId="ADAL" clId="{863438AA-0F09-417B-9ED9-BDDD36AF5ADA}" dt="2022-09-26T20:30:30.102" v="678" actId="20577"/>
          <ac:spMkLst>
            <pc:docMk/>
            <pc:sldMk cId="3599713331" sldId="257"/>
            <ac:spMk id="3" creationId="{00000000-0000-0000-0000-000000000000}"/>
          </ac:spMkLst>
        </pc:spChg>
        <pc:spChg chg="add mod">
          <ac:chgData name="James Vrac" userId="0e4f1734-6a18-46e0-99ab-d99e607ed8a7" providerId="ADAL" clId="{863438AA-0F09-417B-9ED9-BDDD36AF5ADA}" dt="2022-09-26T20:29:28.528" v="669" actId="14100"/>
          <ac:spMkLst>
            <pc:docMk/>
            <pc:sldMk cId="3599713331" sldId="257"/>
            <ac:spMk id="4" creationId="{50156F36-0ACF-9881-AEA8-EB911E70736B}"/>
          </ac:spMkLst>
        </pc:spChg>
        <pc:spChg chg="add mod">
          <ac:chgData name="James Vrac" userId="0e4f1734-6a18-46e0-99ab-d99e607ed8a7" providerId="ADAL" clId="{863438AA-0F09-417B-9ED9-BDDD36AF5ADA}" dt="2022-09-26T20:29:44.177" v="672" actId="14100"/>
          <ac:spMkLst>
            <pc:docMk/>
            <pc:sldMk cId="3599713331" sldId="257"/>
            <ac:spMk id="5" creationId="{078E2282-FE30-7A3C-77E3-20E9CDCED64F}"/>
          </ac:spMkLst>
        </pc:spChg>
        <pc:spChg chg="add mod">
          <ac:chgData name="James Vrac" userId="0e4f1734-6a18-46e0-99ab-d99e607ed8a7" providerId="ADAL" clId="{863438AA-0F09-417B-9ED9-BDDD36AF5ADA}" dt="2022-09-26T20:29:08.261" v="667" actId="1076"/>
          <ac:spMkLst>
            <pc:docMk/>
            <pc:sldMk cId="3599713331" sldId="257"/>
            <ac:spMk id="6" creationId="{252FC9C4-97DC-7CC6-EC91-BE177CBD2749}"/>
          </ac:spMkLst>
        </pc:spChg>
        <pc:spChg chg="add mod">
          <ac:chgData name="James Vrac" userId="0e4f1734-6a18-46e0-99ab-d99e607ed8a7" providerId="ADAL" clId="{863438AA-0F09-417B-9ED9-BDDD36AF5ADA}" dt="2022-09-26T20:29:08.261" v="667" actId="1076"/>
          <ac:spMkLst>
            <pc:docMk/>
            <pc:sldMk cId="3599713331" sldId="257"/>
            <ac:spMk id="7" creationId="{7D754FA3-C083-D392-BABC-57BDBB53C598}"/>
          </ac:spMkLst>
        </pc:spChg>
        <pc:spChg chg="add mod">
          <ac:chgData name="James Vrac" userId="0e4f1734-6a18-46e0-99ab-d99e607ed8a7" providerId="ADAL" clId="{863438AA-0F09-417B-9ED9-BDDD36AF5ADA}" dt="2022-09-26T20:29:53.431" v="673" actId="1076"/>
          <ac:spMkLst>
            <pc:docMk/>
            <pc:sldMk cId="3599713331" sldId="257"/>
            <ac:spMk id="8" creationId="{D4204995-E58E-4AD1-D93D-BAAC2A56C531}"/>
          </ac:spMkLst>
        </pc:spChg>
        <pc:spChg chg="add mod">
          <ac:chgData name="James Vrac" userId="0e4f1734-6a18-46e0-99ab-d99e607ed8a7" providerId="ADAL" clId="{863438AA-0F09-417B-9ED9-BDDD36AF5ADA}" dt="2022-09-26T20:29:57.351" v="674" actId="1076"/>
          <ac:spMkLst>
            <pc:docMk/>
            <pc:sldMk cId="3599713331" sldId="257"/>
            <ac:spMk id="9" creationId="{44C92EA4-A659-B11F-BE27-EF91D4C07D42}"/>
          </ac:spMkLst>
        </pc:spChg>
      </pc:sldChg>
      <pc:sldChg chg="modSp del mod">
        <pc:chgData name="James Vrac" userId="0e4f1734-6a18-46e0-99ab-d99e607ed8a7" providerId="ADAL" clId="{863438AA-0F09-417B-9ED9-BDDD36AF5ADA}" dt="2022-09-26T20:21:00.268" v="440" actId="47"/>
        <pc:sldMkLst>
          <pc:docMk/>
          <pc:sldMk cId="170886468" sldId="258"/>
        </pc:sldMkLst>
        <pc:spChg chg="mod">
          <ac:chgData name="James Vrac" userId="0e4f1734-6a18-46e0-99ab-d99e607ed8a7" providerId="ADAL" clId="{863438AA-0F09-417B-9ED9-BDDD36AF5ADA}" dt="2022-09-26T20:03:56.894" v="385" actId="1076"/>
          <ac:spMkLst>
            <pc:docMk/>
            <pc:sldMk cId="170886468" sldId="258"/>
            <ac:spMk id="9" creationId="{00000000-0000-0000-0000-000000000000}"/>
          </ac:spMkLst>
        </pc:spChg>
      </pc:sldChg>
      <pc:sldChg chg="modSp mod ord">
        <pc:chgData name="James Vrac" userId="0e4f1734-6a18-46e0-99ab-d99e607ed8a7" providerId="ADAL" clId="{863438AA-0F09-417B-9ED9-BDDD36AF5ADA}" dt="2022-09-26T20:04:14.396" v="387" actId="207"/>
        <pc:sldMkLst>
          <pc:docMk/>
          <pc:sldMk cId="408126495" sldId="259"/>
        </pc:sldMkLst>
        <pc:spChg chg="mod">
          <ac:chgData name="James Vrac" userId="0e4f1734-6a18-46e0-99ab-d99e607ed8a7" providerId="ADAL" clId="{863438AA-0F09-417B-9ED9-BDDD36AF5ADA}" dt="2022-09-26T19:59:09.425" v="198" actId="20577"/>
          <ac:spMkLst>
            <pc:docMk/>
            <pc:sldMk cId="408126495" sldId="259"/>
            <ac:spMk id="3" creationId="{00000000-0000-0000-0000-000000000000}"/>
          </ac:spMkLst>
        </pc:spChg>
        <pc:spChg chg="mod">
          <ac:chgData name="James Vrac" userId="0e4f1734-6a18-46e0-99ab-d99e607ed8a7" providerId="ADAL" clId="{863438AA-0F09-417B-9ED9-BDDD36AF5ADA}" dt="2022-09-26T20:04:14.396" v="387" actId="207"/>
          <ac:spMkLst>
            <pc:docMk/>
            <pc:sldMk cId="408126495" sldId="259"/>
            <ac:spMk id="9" creationId="{00000000-0000-0000-0000-000000000000}"/>
          </ac:spMkLst>
        </pc:spChg>
      </pc:sldChg>
      <pc:sldChg chg="modSp mod">
        <pc:chgData name="James Vrac" userId="0e4f1734-6a18-46e0-99ab-d99e607ed8a7" providerId="ADAL" clId="{863438AA-0F09-417B-9ED9-BDDD36AF5ADA}" dt="2022-09-26T19:59:33.543" v="201" actId="1076"/>
        <pc:sldMkLst>
          <pc:docMk/>
          <pc:sldMk cId="2159234457" sldId="260"/>
        </pc:sldMkLst>
        <pc:spChg chg="mod">
          <ac:chgData name="James Vrac" userId="0e4f1734-6a18-46e0-99ab-d99e607ed8a7" providerId="ADAL" clId="{863438AA-0F09-417B-9ED9-BDDD36AF5ADA}" dt="2022-09-26T19:59:27.553" v="200" actId="1076"/>
          <ac:spMkLst>
            <pc:docMk/>
            <pc:sldMk cId="2159234457" sldId="260"/>
            <ac:spMk id="3" creationId="{00000000-0000-0000-0000-000000000000}"/>
          </ac:spMkLst>
        </pc:spChg>
        <pc:spChg chg="mod">
          <ac:chgData name="James Vrac" userId="0e4f1734-6a18-46e0-99ab-d99e607ed8a7" providerId="ADAL" clId="{863438AA-0F09-417B-9ED9-BDDD36AF5ADA}" dt="2022-09-26T19:59:33.543" v="201" actId="1076"/>
          <ac:spMkLst>
            <pc:docMk/>
            <pc:sldMk cId="2159234457" sldId="260"/>
            <ac:spMk id="4" creationId="{A4E6EFF5-9B36-49A7-BFC5-FE1AE1DB81B5}"/>
          </ac:spMkLst>
        </pc:spChg>
      </pc:sldChg>
      <pc:sldChg chg="del">
        <pc:chgData name="James Vrac" userId="0e4f1734-6a18-46e0-99ab-d99e607ed8a7" providerId="ADAL" clId="{863438AA-0F09-417B-9ED9-BDDD36AF5ADA}" dt="2022-09-26T19:56:11.820" v="85" actId="47"/>
        <pc:sldMkLst>
          <pc:docMk/>
          <pc:sldMk cId="1125423923" sldId="261"/>
        </pc:sldMkLst>
      </pc:sldChg>
      <pc:sldChg chg="addSp delSp modSp mod">
        <pc:chgData name="James Vrac" userId="0e4f1734-6a18-46e0-99ab-d99e607ed8a7" providerId="ADAL" clId="{863438AA-0F09-417B-9ED9-BDDD36AF5ADA}" dt="2022-09-26T20:23:55.875" v="494" actId="1076"/>
        <pc:sldMkLst>
          <pc:docMk/>
          <pc:sldMk cId="1410062787" sldId="262"/>
        </pc:sldMkLst>
        <pc:spChg chg="add del mod">
          <ac:chgData name="James Vrac" userId="0e4f1734-6a18-46e0-99ab-d99e607ed8a7" providerId="ADAL" clId="{863438AA-0F09-417B-9ED9-BDDD36AF5ADA}" dt="2022-09-26T20:23:55.875" v="494" actId="1076"/>
          <ac:spMkLst>
            <pc:docMk/>
            <pc:sldMk cId="1410062787" sldId="262"/>
            <ac:spMk id="3" creationId="{00000000-0000-0000-0000-000000000000}"/>
          </ac:spMkLst>
        </pc:spChg>
        <pc:spChg chg="mod">
          <ac:chgData name="James Vrac" userId="0e4f1734-6a18-46e0-99ab-d99e607ed8a7" providerId="ADAL" clId="{863438AA-0F09-417B-9ED9-BDDD36AF5ADA}" dt="2022-09-26T19:59:57.457" v="204" actId="1076"/>
          <ac:spMkLst>
            <pc:docMk/>
            <pc:sldMk cId="1410062787" sldId="262"/>
            <ac:spMk id="4" creationId="{A4E6EFF5-9B36-49A7-BFC5-FE1AE1DB81B5}"/>
          </ac:spMkLst>
        </pc:spChg>
        <pc:spChg chg="add del mod">
          <ac:chgData name="James Vrac" userId="0e4f1734-6a18-46e0-99ab-d99e607ed8a7" providerId="ADAL" clId="{863438AA-0F09-417B-9ED9-BDDD36AF5ADA}" dt="2022-09-26T19:52:47.483" v="33" actId="478"/>
          <ac:spMkLst>
            <pc:docMk/>
            <pc:sldMk cId="1410062787" sldId="262"/>
            <ac:spMk id="5" creationId="{1221427D-4D4E-9169-8131-6E4ECED0CC0D}"/>
          </ac:spMkLst>
        </pc:spChg>
      </pc:sldChg>
      <pc:sldChg chg="modSp add mod">
        <pc:chgData name="James Vrac" userId="0e4f1734-6a18-46e0-99ab-d99e607ed8a7" providerId="ADAL" clId="{863438AA-0F09-417B-9ED9-BDDD36AF5ADA}" dt="2022-09-26T20:31:14.023" v="689" actId="6549"/>
        <pc:sldMkLst>
          <pc:docMk/>
          <pc:sldMk cId="1916488017" sldId="263"/>
        </pc:sldMkLst>
        <pc:spChg chg="mod">
          <ac:chgData name="James Vrac" userId="0e4f1734-6a18-46e0-99ab-d99e607ed8a7" providerId="ADAL" clId="{863438AA-0F09-417B-9ED9-BDDD36AF5ADA}" dt="2022-09-26T20:31:14.023" v="689" actId="6549"/>
          <ac:spMkLst>
            <pc:docMk/>
            <pc:sldMk cId="1916488017" sldId="263"/>
            <ac:spMk id="3" creationId="{00000000-0000-0000-0000-000000000000}"/>
          </ac:spMkLst>
        </pc:spChg>
        <pc:spChg chg="mod">
          <ac:chgData name="James Vrac" userId="0e4f1734-6a18-46e0-99ab-d99e607ed8a7" providerId="ADAL" clId="{863438AA-0F09-417B-9ED9-BDDD36AF5ADA}" dt="2022-09-26T20:04:24.471" v="388" actId="207"/>
          <ac:spMkLst>
            <pc:docMk/>
            <pc:sldMk cId="1916488017" sldId="263"/>
            <ac:spMk id="9" creationId="{00000000-0000-0000-0000-000000000000}"/>
          </ac:spMkLst>
        </pc:spChg>
      </pc:sldChg>
    </pc:docChg>
  </pc:docChgLst>
  <pc:docChgLst>
    <pc:chgData name="James Vrac" userId="82d6c570-1dbb-42b2-8d80-94bfc5f2fc96" providerId="ADAL" clId="{7512E316-E20F-41B4-A846-238F8F0BA4E2}"/>
    <pc:docChg chg="custSel addSld modSld">
      <pc:chgData name="James Vrac" userId="82d6c570-1dbb-42b2-8d80-94bfc5f2fc96" providerId="ADAL" clId="{7512E316-E20F-41B4-A846-238F8F0BA4E2}" dt="2022-02-15T15:49:54.454" v="857" actId="20577"/>
      <pc:docMkLst>
        <pc:docMk/>
      </pc:docMkLst>
      <pc:sldChg chg="modSp mod">
        <pc:chgData name="James Vrac" userId="82d6c570-1dbb-42b2-8d80-94bfc5f2fc96" providerId="ADAL" clId="{7512E316-E20F-41B4-A846-238F8F0BA4E2}" dt="2022-02-15T14:51:42.064" v="28" actId="113"/>
        <pc:sldMkLst>
          <pc:docMk/>
          <pc:sldMk cId="3599713331" sldId="257"/>
        </pc:sldMkLst>
        <pc:spChg chg="mod">
          <ac:chgData name="James Vrac" userId="82d6c570-1dbb-42b2-8d80-94bfc5f2fc96" providerId="ADAL" clId="{7512E316-E20F-41B4-A846-238F8F0BA4E2}" dt="2022-02-15T14:51:42.064" v="28" actId="113"/>
          <ac:spMkLst>
            <pc:docMk/>
            <pc:sldMk cId="3599713331" sldId="257"/>
            <ac:spMk id="3" creationId="{00000000-0000-0000-0000-000000000000}"/>
          </ac:spMkLst>
        </pc:spChg>
      </pc:sldChg>
      <pc:sldChg chg="modSp mod">
        <pc:chgData name="James Vrac" userId="82d6c570-1dbb-42b2-8d80-94bfc5f2fc96" providerId="ADAL" clId="{7512E316-E20F-41B4-A846-238F8F0BA4E2}" dt="2022-02-15T14:51:48.853" v="30" actId="20577"/>
        <pc:sldMkLst>
          <pc:docMk/>
          <pc:sldMk cId="170886468" sldId="258"/>
        </pc:sldMkLst>
        <pc:spChg chg="mod">
          <ac:chgData name="James Vrac" userId="82d6c570-1dbb-42b2-8d80-94bfc5f2fc96" providerId="ADAL" clId="{7512E316-E20F-41B4-A846-238F8F0BA4E2}" dt="2022-02-15T14:51:48.853" v="30" actId="20577"/>
          <ac:spMkLst>
            <pc:docMk/>
            <pc:sldMk cId="170886468" sldId="258"/>
            <ac:spMk id="2" creationId="{00000000-0000-0000-0000-000000000000}"/>
          </ac:spMkLst>
        </pc:spChg>
      </pc:sldChg>
      <pc:sldChg chg="modSp mod">
        <pc:chgData name="James Vrac" userId="82d6c570-1dbb-42b2-8d80-94bfc5f2fc96" providerId="ADAL" clId="{7512E316-E20F-41B4-A846-238F8F0BA4E2}" dt="2022-02-15T14:53:47.222" v="70" actId="20577"/>
        <pc:sldMkLst>
          <pc:docMk/>
          <pc:sldMk cId="408126495" sldId="259"/>
        </pc:sldMkLst>
        <pc:spChg chg="mod">
          <ac:chgData name="James Vrac" userId="82d6c570-1dbb-42b2-8d80-94bfc5f2fc96" providerId="ADAL" clId="{7512E316-E20F-41B4-A846-238F8F0BA4E2}" dt="2022-02-15T14:52:06.112" v="32" actId="20577"/>
          <ac:spMkLst>
            <pc:docMk/>
            <pc:sldMk cId="408126495" sldId="259"/>
            <ac:spMk id="2" creationId="{00000000-0000-0000-0000-000000000000}"/>
          </ac:spMkLst>
        </pc:spChg>
        <pc:spChg chg="mod">
          <ac:chgData name="James Vrac" userId="82d6c570-1dbb-42b2-8d80-94bfc5f2fc96" providerId="ADAL" clId="{7512E316-E20F-41B4-A846-238F8F0BA4E2}" dt="2022-02-15T14:53:47.222" v="70" actId="20577"/>
          <ac:spMkLst>
            <pc:docMk/>
            <pc:sldMk cId="408126495" sldId="259"/>
            <ac:spMk id="3" creationId="{00000000-0000-0000-0000-000000000000}"/>
          </ac:spMkLst>
        </pc:spChg>
      </pc:sldChg>
      <pc:sldChg chg="addSp modSp mod">
        <pc:chgData name="James Vrac" userId="82d6c570-1dbb-42b2-8d80-94bfc5f2fc96" providerId="ADAL" clId="{7512E316-E20F-41B4-A846-238F8F0BA4E2}" dt="2022-02-15T15:49:54.454" v="857" actId="20577"/>
        <pc:sldMkLst>
          <pc:docMk/>
          <pc:sldMk cId="2159234457" sldId="260"/>
        </pc:sldMkLst>
        <pc:spChg chg="mod">
          <ac:chgData name="James Vrac" userId="82d6c570-1dbb-42b2-8d80-94bfc5f2fc96" providerId="ADAL" clId="{7512E316-E20F-41B4-A846-238F8F0BA4E2}" dt="2022-02-15T15:49:54.454" v="857" actId="20577"/>
          <ac:spMkLst>
            <pc:docMk/>
            <pc:sldMk cId="2159234457" sldId="260"/>
            <ac:spMk id="3" creationId="{00000000-0000-0000-0000-000000000000}"/>
          </ac:spMkLst>
        </pc:spChg>
        <pc:spChg chg="add mod">
          <ac:chgData name="James Vrac" userId="82d6c570-1dbb-42b2-8d80-94bfc5f2fc96" providerId="ADAL" clId="{7512E316-E20F-41B4-A846-238F8F0BA4E2}" dt="2022-02-15T15:13:04.693" v="92" actId="1076"/>
          <ac:spMkLst>
            <pc:docMk/>
            <pc:sldMk cId="2159234457" sldId="260"/>
            <ac:spMk id="4" creationId="{A4E6EFF5-9B36-49A7-BFC5-FE1AE1DB81B5}"/>
          </ac:spMkLst>
        </pc:spChg>
      </pc:sldChg>
      <pc:sldChg chg="add">
        <pc:chgData name="James Vrac" userId="82d6c570-1dbb-42b2-8d80-94bfc5f2fc96" providerId="ADAL" clId="{7512E316-E20F-41B4-A846-238F8F0BA4E2}" dt="2022-02-15T15:12:25.765" v="71"/>
        <pc:sldMkLst>
          <pc:docMk/>
          <pc:sldMk cId="1125423923" sldId="261"/>
        </pc:sldMkLst>
      </pc:sldChg>
      <pc:sldChg chg="modSp add mod">
        <pc:chgData name="James Vrac" userId="82d6c570-1dbb-42b2-8d80-94bfc5f2fc96" providerId="ADAL" clId="{7512E316-E20F-41B4-A846-238F8F0BA4E2}" dt="2022-02-15T15:20:47.961" v="453" actId="12"/>
        <pc:sldMkLst>
          <pc:docMk/>
          <pc:sldMk cId="1410062787" sldId="262"/>
        </pc:sldMkLst>
        <pc:spChg chg="mod">
          <ac:chgData name="James Vrac" userId="82d6c570-1dbb-42b2-8d80-94bfc5f2fc96" providerId="ADAL" clId="{7512E316-E20F-41B4-A846-238F8F0BA4E2}" dt="2022-02-15T15:20:47.961" v="453" actId="12"/>
          <ac:spMkLst>
            <pc:docMk/>
            <pc:sldMk cId="1410062787" sldId="262"/>
            <ac:spMk id="3" creationId="{00000000-0000-0000-0000-000000000000}"/>
          </ac:spMkLst>
        </pc:spChg>
        <pc:spChg chg="mod">
          <ac:chgData name="James Vrac" userId="82d6c570-1dbb-42b2-8d80-94bfc5f2fc96" providerId="ADAL" clId="{7512E316-E20F-41B4-A846-238F8F0BA4E2}" dt="2022-02-15T15:20:00.885" v="427" actId="20577"/>
          <ac:spMkLst>
            <pc:docMk/>
            <pc:sldMk cId="1410062787" sldId="262"/>
            <ac:spMk id="4" creationId="{A4E6EFF5-9B36-49A7-BFC5-FE1AE1DB81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561861-531F-432E-9179-1104396A18DE}" type="datetimeFigureOut">
              <a:rPr lang="en-US" smtClean="0"/>
              <a:t>09/26/2022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74353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09/26/2022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0731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09/26/2022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1385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09/26/2022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2839435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561861-531F-432E-9179-1104396A18DE}" type="datetimeFigureOut">
              <a:rPr lang="en-US" smtClean="0"/>
              <a:t>09/26/2022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403678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561861-531F-432E-9179-1104396A18DE}" type="datetimeFigureOut">
              <a:rPr lang="en-US" smtClean="0"/>
              <a:t>09/26/2022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82103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561861-531F-432E-9179-1104396A18DE}" type="datetimeFigureOut">
              <a:rPr lang="en-US" smtClean="0"/>
              <a:t>09/26/2022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27125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561861-531F-432E-9179-1104396A18DE}" type="datetimeFigureOut">
              <a:rPr lang="en-US" smtClean="0"/>
              <a:t>09/26/2022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59491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61861-531F-432E-9179-1104396A18DE}" type="datetimeFigureOut">
              <a:rPr lang="en-US" smtClean="0"/>
              <a:t>09/26/2022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06555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61861-531F-432E-9179-1104396A18DE}" type="datetimeFigureOut">
              <a:rPr lang="en-US" smtClean="0"/>
              <a:t>09/26/2022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54531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61861-531F-432E-9179-1104396A18DE}" type="datetimeFigureOut">
              <a:rPr lang="en-US" smtClean="0"/>
              <a:t>09/26/2022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08923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61861-531F-432E-9179-1104396A18DE}" type="datetimeFigureOut">
              <a:rPr lang="en-US" smtClean="0"/>
              <a:t>09/26/2022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1648C-D843-4479-A813-F1B3788B7DC0}" type="slidenum">
              <a:rPr lang="en-US" smtClean="0"/>
              <a:t>‹#›</a:t>
            </a:fld>
            <a:endParaRPr lang="en-US"/>
          </a:p>
        </p:txBody>
      </p:sp>
    </p:spTree>
    <p:extLst>
      <p:ext uri="{BB962C8B-B14F-4D97-AF65-F5344CB8AC3E}">
        <p14:creationId xmlns:p14="http://schemas.microsoft.com/office/powerpoint/2010/main" val="362343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09700"/>
            <a:ext cx="8382000" cy="4038600"/>
          </a:xfrm>
        </p:spPr>
        <p:txBody>
          <a:bodyPr>
            <a:normAutofit/>
          </a:bodyPr>
          <a:lstStyle/>
          <a:p>
            <a:pPr marL="0" indent="0">
              <a:buNone/>
            </a:pPr>
            <a:r>
              <a:rPr lang="en-US" sz="1400" dirty="0"/>
              <a:t>ACCME updated its Standards for Integrity and Independence in Accredited Continuing Education in December 2020. Accordingly, ACLP's disclosure reporting rules have changed to comply. In very basic terms, the primary changes you need to know are:</a:t>
            </a:r>
          </a:p>
          <a:p>
            <a:pPr marL="0" indent="0">
              <a:buNone/>
            </a:pPr>
            <a:endParaRPr lang="en-US" sz="1400" dirty="0"/>
          </a:p>
          <a:p>
            <a:pPr>
              <a:buSzPct val="120000"/>
            </a:pPr>
            <a:r>
              <a:rPr lang="en-US" sz="1400" dirty="0"/>
              <a:t>You are now required to only disclosure financial relationships with "ineligible companies" (as defined by ACCME, below) and no other. If you must report, you must disclose all financial relationships of any amount; there is no minimum.</a:t>
            </a:r>
          </a:p>
          <a:p>
            <a:pPr>
              <a:buSzPct val="120000"/>
            </a:pPr>
            <a:r>
              <a:rPr lang="en-US" sz="1400" dirty="0"/>
              <a:t>You are no longer required to disclose reporting of any kind for your spouse/partner.</a:t>
            </a:r>
          </a:p>
          <a:p>
            <a:pPr>
              <a:buSzPct val="120000"/>
            </a:pPr>
            <a:r>
              <a:rPr lang="en-US" sz="1400" dirty="0"/>
              <a:t>The reporting period now covers the 24-month period prior to you completing your declaration.</a:t>
            </a:r>
          </a:p>
          <a:p>
            <a:pPr marL="0" indent="0">
              <a:buNone/>
            </a:pPr>
            <a:endParaRPr lang="en-US" sz="1400" dirty="0"/>
          </a:p>
          <a:p>
            <a:pPr marL="0" indent="0">
              <a:buNone/>
            </a:pPr>
            <a:r>
              <a:rPr lang="en-US" sz="1400" dirty="0"/>
              <a:t>ACLP is required to "mitigate" speaker relationships with ineligible companies and share this with attendees. ACLP must also disclose no-conflict reporting to attendees; that is, attendees must be informed of and have access to information on the </a:t>
            </a:r>
            <a:r>
              <a:rPr lang="en-US" sz="1400" dirty="0" err="1"/>
              <a:t>CoI</a:t>
            </a:r>
            <a:r>
              <a:rPr lang="en-US" sz="1400" dirty="0"/>
              <a:t> status of ALL speakers, not just those that have declared interests.</a:t>
            </a:r>
          </a:p>
          <a:p>
            <a:pPr marL="0" indent="0">
              <a:buNone/>
            </a:pPr>
            <a:endParaRPr lang="en-US" sz="1400" dirty="0"/>
          </a:p>
        </p:txBody>
      </p:sp>
      <p:sp>
        <p:nvSpPr>
          <p:cNvPr id="4" name="Content Placeholder 2">
            <a:extLst>
              <a:ext uri="{FF2B5EF4-FFF2-40B4-BE49-F238E27FC236}">
                <a16:creationId xmlns:a16="http://schemas.microsoft.com/office/drawing/2014/main" id="{A4E6EFF5-9B36-49A7-BFC5-FE1AE1DB81B5}"/>
              </a:ext>
            </a:extLst>
          </p:cNvPr>
          <p:cNvSpPr txBox="1">
            <a:spLocks/>
          </p:cNvSpPr>
          <p:nvPr/>
        </p:nvSpPr>
        <p:spPr>
          <a:xfrm>
            <a:off x="381000" y="685800"/>
            <a:ext cx="8382000"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000" b="1" dirty="0"/>
              <a:t>YOUR DISCLOSURE STATEMENT</a:t>
            </a:r>
          </a:p>
        </p:txBody>
      </p:sp>
    </p:spTree>
    <p:extLst>
      <p:ext uri="{BB962C8B-B14F-4D97-AF65-F5344CB8AC3E}">
        <p14:creationId xmlns:p14="http://schemas.microsoft.com/office/powerpoint/2010/main" val="215923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382000" cy="5715000"/>
          </a:xfrm>
        </p:spPr>
        <p:txBody>
          <a:bodyPr>
            <a:normAutofit fontScale="85000" lnSpcReduction="20000"/>
          </a:bodyPr>
          <a:lstStyle/>
          <a:p>
            <a:pPr marL="0" indent="0">
              <a:buNone/>
            </a:pPr>
            <a:r>
              <a:rPr lang="en-US" sz="1600" dirty="0"/>
              <a:t>As defined by </a:t>
            </a:r>
            <a:r>
              <a:rPr lang="en-US" sz="1600" dirty="0" err="1"/>
              <a:t>ACCME</a:t>
            </a:r>
            <a:r>
              <a:rPr lang="en-US" sz="1600" dirty="0"/>
              <a:t>:</a:t>
            </a:r>
          </a:p>
          <a:p>
            <a:r>
              <a:rPr lang="en-US" sz="1600" dirty="0"/>
              <a:t>Advertising, marketing, or communication firms whose clients are ineligible companies</a:t>
            </a:r>
          </a:p>
          <a:p>
            <a:r>
              <a:rPr lang="en-US" sz="1600" dirty="0"/>
              <a:t>Bio-medical startups that have begun a governmental regulatory approval process</a:t>
            </a:r>
          </a:p>
          <a:p>
            <a:r>
              <a:rPr lang="en-US" sz="1600" dirty="0"/>
              <a:t>Compounding pharmacies that manufacture proprietary compounds</a:t>
            </a:r>
          </a:p>
          <a:p>
            <a:r>
              <a:rPr lang="en-US" sz="1600" dirty="0"/>
              <a:t>Device manufacturers or distributors                              </a:t>
            </a:r>
          </a:p>
          <a:p>
            <a:r>
              <a:rPr lang="en-US" sz="1600" dirty="0"/>
              <a:t>Diagnostic labs that sell proprietary products</a:t>
            </a:r>
          </a:p>
          <a:p>
            <a:r>
              <a:rPr lang="en-US" sz="1600" dirty="0"/>
              <a:t>Growers, distributors, manufacturers or sellers of medical foods and dietary supplements</a:t>
            </a:r>
          </a:p>
          <a:p>
            <a:r>
              <a:rPr lang="en-US" sz="1600" dirty="0"/>
              <a:t>Manufacturers of health-related wearable products</a:t>
            </a:r>
          </a:p>
          <a:p>
            <a:r>
              <a:rPr lang="en-US" sz="1600" dirty="0"/>
              <a:t>Pharmaceutical companies or distributors</a:t>
            </a:r>
          </a:p>
          <a:p>
            <a:r>
              <a:rPr lang="en-US" sz="1600" dirty="0"/>
              <a:t>Pharmacy benefit managers</a:t>
            </a:r>
          </a:p>
          <a:p>
            <a:r>
              <a:rPr lang="en-US" sz="1600" dirty="0"/>
              <a:t>Reagent manufacturers or sellers</a:t>
            </a:r>
          </a:p>
          <a:p>
            <a:pPr marL="0" indent="0">
              <a:buNone/>
            </a:pPr>
            <a:endParaRPr lang="en-US" sz="1600" dirty="0"/>
          </a:p>
          <a:p>
            <a:pPr marL="0" indent="0">
              <a:buNone/>
            </a:pPr>
            <a:r>
              <a:rPr lang="en-US" sz="1600" dirty="0"/>
              <a:t>If you have a financial relationship of </a:t>
            </a:r>
            <a:r>
              <a:rPr lang="en-US" sz="1600" u="sng" dirty="0"/>
              <a:t>any</a:t>
            </a:r>
            <a:r>
              <a:rPr lang="en-US" sz="1600" dirty="0"/>
              <a:t> kind and of </a:t>
            </a:r>
            <a:r>
              <a:rPr lang="en-US" sz="1600" u="sng" dirty="0"/>
              <a:t>any</a:t>
            </a:r>
            <a:r>
              <a:rPr lang="en-US" sz="1600" dirty="0"/>
              <a:t> amount in respect of </a:t>
            </a:r>
            <a:r>
              <a:rPr lang="en-US" sz="1600" u="sng" dirty="0"/>
              <a:t>any</a:t>
            </a:r>
            <a:r>
              <a:rPr lang="en-US" sz="1600" dirty="0"/>
              <a:t> of the above, you must provide three data points:</a:t>
            </a:r>
          </a:p>
          <a:p>
            <a:pPr marL="0" indent="0">
              <a:buNone/>
            </a:pPr>
            <a:endParaRPr lang="en-US" sz="1600" dirty="0"/>
          </a:p>
          <a:p>
            <a:pPr>
              <a:buFont typeface="+mj-lt"/>
              <a:buAutoNum type="arabicPeriod"/>
            </a:pPr>
            <a:r>
              <a:rPr lang="en-US" sz="1600" dirty="0"/>
              <a:t>The name of the company in this relationship</a:t>
            </a:r>
          </a:p>
          <a:p>
            <a:pPr>
              <a:buFont typeface="+mj-lt"/>
              <a:buAutoNum type="arabicPeriod"/>
            </a:pPr>
            <a:r>
              <a:rPr lang="en-US" sz="1600" dirty="0"/>
              <a:t>The nature of the company's business</a:t>
            </a:r>
          </a:p>
          <a:p>
            <a:pPr>
              <a:buFont typeface="+mj-lt"/>
              <a:buAutoNum type="arabicPeriod"/>
            </a:pPr>
            <a:r>
              <a:rPr lang="en-US" sz="1600" dirty="0"/>
              <a:t>The nature of the financial relationship. Examples of financial relationships include employee, researcher, consultant, advisor, speaker, independent contractor (including contracted research), royalties or patent beneficiary, executive role, and ownership interest. Individual stocks and stock options should be disclosed; diversified mutual funds do not need to be disclosed. Research funding from ineligible companies should be disclosed by the principal or named investigator even if that individual's institution receives the research grant and manages the funds.</a:t>
            </a:r>
          </a:p>
          <a:p>
            <a:pPr marL="0" indent="0">
              <a:buNone/>
            </a:pPr>
            <a:endParaRPr lang="en-US" sz="1600" dirty="0"/>
          </a:p>
          <a:p>
            <a:pPr marL="0" indent="0">
              <a:buNone/>
            </a:pPr>
            <a:r>
              <a:rPr lang="en-US" sz="1600" dirty="0"/>
              <a:t>You are not obliged to disclose the amount of compensation involved in your financial relationships.</a:t>
            </a:r>
          </a:p>
          <a:p>
            <a:pPr marL="0" indent="0">
              <a:buNone/>
            </a:pPr>
            <a:endParaRPr lang="en-US" sz="1600" dirty="0"/>
          </a:p>
          <a:p>
            <a:pPr marL="0" indent="0">
              <a:buNone/>
            </a:pPr>
            <a:r>
              <a:rPr lang="en-US" sz="1600" i="1" dirty="0"/>
              <a:t>Example reporting</a:t>
            </a:r>
            <a:r>
              <a:rPr lang="en-US" sz="1600" dirty="0"/>
              <a:t>: ABC Company, Inc; device manufacturer; patent beneficiary.</a:t>
            </a:r>
          </a:p>
        </p:txBody>
      </p:sp>
      <p:sp>
        <p:nvSpPr>
          <p:cNvPr id="4" name="Content Placeholder 2">
            <a:extLst>
              <a:ext uri="{FF2B5EF4-FFF2-40B4-BE49-F238E27FC236}">
                <a16:creationId xmlns:a16="http://schemas.microsoft.com/office/drawing/2014/main" id="{A4E6EFF5-9B36-49A7-BFC5-FE1AE1DB81B5}"/>
              </a:ext>
            </a:extLst>
          </p:cNvPr>
          <p:cNvSpPr txBox="1">
            <a:spLocks/>
          </p:cNvSpPr>
          <p:nvPr/>
        </p:nvSpPr>
        <p:spPr>
          <a:xfrm>
            <a:off x="381000" y="381000"/>
            <a:ext cx="8382000" cy="45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2000" b="1" dirty="0"/>
              <a:t>W</a:t>
            </a:r>
            <a:r>
              <a:rPr lang="en-US" sz="2000" b="1" dirty="0"/>
              <a:t>HAT IS AN INELIGIBLE COMPANY?</a:t>
            </a:r>
          </a:p>
        </p:txBody>
      </p:sp>
    </p:spTree>
    <p:extLst>
      <p:ext uri="{BB962C8B-B14F-4D97-AF65-F5344CB8AC3E}">
        <p14:creationId xmlns:p14="http://schemas.microsoft.com/office/powerpoint/2010/main" val="1410062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304800"/>
            <a:ext cx="8305800" cy="5791200"/>
          </a:xfrm>
        </p:spPr>
        <p:txBody>
          <a:bodyPr>
            <a:normAutofit/>
          </a:bodyPr>
          <a:lstStyle/>
          <a:p>
            <a:pPr>
              <a:buSzPct val="150000"/>
              <a:buFont typeface="Wingdings" panose="05000000000000000000" pitchFamily="2" charset="2"/>
              <a:buChar char="ü"/>
            </a:pPr>
            <a:r>
              <a:rPr lang="en-US" sz="1600" dirty="0"/>
              <a:t>You are encouraged, but not required to use the Academy’s official design template.</a:t>
            </a:r>
          </a:p>
          <a:p>
            <a:pPr>
              <a:buSzPct val="150000"/>
              <a:buFont typeface="Wingdings" panose="05000000000000000000" pitchFamily="2" charset="2"/>
              <a:buChar char="ü"/>
            </a:pPr>
            <a:endParaRPr lang="en-US" sz="1600" dirty="0"/>
          </a:p>
          <a:p>
            <a:pPr>
              <a:buSzPct val="150000"/>
              <a:buFont typeface="Wingdings" panose="05000000000000000000" pitchFamily="2" charset="2"/>
              <a:buChar char="ü"/>
            </a:pPr>
            <a:r>
              <a:rPr lang="en-US" sz="1600" dirty="0"/>
              <a:t>Select </a:t>
            </a:r>
            <a:r>
              <a:rPr lang="en-US" sz="1600" b="1" dirty="0"/>
              <a:t>ONE</a:t>
            </a:r>
            <a:r>
              <a:rPr lang="en-US" sz="1600" dirty="0"/>
              <a:t> of the next two slides for your presentation.</a:t>
            </a:r>
          </a:p>
          <a:p>
            <a:pPr>
              <a:buSzPct val="150000"/>
              <a:buFont typeface="Wingdings" panose="05000000000000000000" pitchFamily="2" charset="2"/>
              <a:buChar char="ü"/>
            </a:pPr>
            <a:endParaRPr lang="en-US" sz="1600" dirty="0"/>
          </a:p>
          <a:p>
            <a:pPr>
              <a:buSzPct val="150000"/>
              <a:buFont typeface="Wingdings" panose="05000000000000000000" pitchFamily="2" charset="2"/>
              <a:buChar char="ü"/>
            </a:pPr>
            <a:r>
              <a:rPr lang="en-US" sz="1600" dirty="0"/>
              <a:t>Delete the red-lined boxes once you have decided which slide to use.</a:t>
            </a:r>
          </a:p>
          <a:p>
            <a:pPr>
              <a:buSzPct val="150000"/>
              <a:buFont typeface="Wingdings" panose="05000000000000000000" pitchFamily="2" charset="2"/>
              <a:buChar char="ü"/>
            </a:pPr>
            <a:endParaRPr lang="en-US" sz="1600" dirty="0"/>
          </a:p>
          <a:p>
            <a:pPr>
              <a:buSzPct val="150000"/>
              <a:buFont typeface="Wingdings" panose="05000000000000000000" pitchFamily="2" charset="2"/>
              <a:buChar char="ü"/>
            </a:pPr>
            <a:r>
              <a:rPr lang="en-US" sz="1600" dirty="0"/>
              <a:t>Disclosure of commercial support must never include the use of a trade name or a product-group message. Acknowledgment of commercial support may state the name, mission, and areas of clinical involvement but may not include corporate logos and slogans.</a:t>
            </a:r>
          </a:p>
          <a:p>
            <a:pPr>
              <a:buSzPct val="150000"/>
              <a:buFont typeface="Wingdings" panose="05000000000000000000" pitchFamily="2" charset="2"/>
              <a:buChar char="ü"/>
            </a:pPr>
            <a:endParaRPr lang="en-US" sz="1600" dirty="0"/>
          </a:p>
          <a:p>
            <a:pPr>
              <a:buSzPct val="150000"/>
              <a:buFont typeface="Wingdings" panose="05000000000000000000" pitchFamily="2" charset="2"/>
              <a:buChar char="ü"/>
            </a:pPr>
            <a:r>
              <a:rPr lang="en-US" sz="1600" dirty="0"/>
              <a:t>ACLP will contact you to resolve any potential conflict of interest prior to the start of your presentation.</a:t>
            </a:r>
          </a:p>
          <a:p>
            <a:pPr>
              <a:buSzPct val="150000"/>
              <a:buFont typeface="Wingdings" panose="05000000000000000000" pitchFamily="2" charset="2"/>
              <a:buChar char="ü"/>
            </a:pPr>
            <a:endParaRPr lang="en-US" sz="1600" dirty="0"/>
          </a:p>
          <a:p>
            <a:pPr marL="0" indent="0">
              <a:buSzPct val="150000"/>
              <a:buNone/>
            </a:pPr>
            <a:r>
              <a:rPr lang="en-US" sz="1600" i="1" dirty="0"/>
              <a:t>	Example reporting</a:t>
            </a:r>
            <a:r>
              <a:rPr lang="en-US" sz="1600" dirty="0"/>
              <a:t>: ABC Company Inc;  device manufacturer;  patent beneficiary.</a:t>
            </a:r>
          </a:p>
          <a:p>
            <a:pPr>
              <a:buSzPct val="150000"/>
              <a:buFont typeface="Wingdings" panose="05000000000000000000" pitchFamily="2" charset="2"/>
              <a:buChar char="ü"/>
            </a:pPr>
            <a:endParaRPr lang="en-US" sz="1600" dirty="0"/>
          </a:p>
        </p:txBody>
      </p:sp>
      <p:sp>
        <p:nvSpPr>
          <p:cNvPr id="2" name="Left Brace 1">
            <a:extLst>
              <a:ext uri="{FF2B5EF4-FFF2-40B4-BE49-F238E27FC236}">
                <a16:creationId xmlns:a16="http://schemas.microsoft.com/office/drawing/2014/main" id="{036EAF77-8444-2DC7-429D-A90A0B093102}"/>
              </a:ext>
            </a:extLst>
          </p:cNvPr>
          <p:cNvSpPr/>
          <p:nvPr/>
        </p:nvSpPr>
        <p:spPr>
          <a:xfrm rot="16200000">
            <a:off x="3638550" y="3676650"/>
            <a:ext cx="304800" cy="148590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Left Brace 3">
            <a:extLst>
              <a:ext uri="{FF2B5EF4-FFF2-40B4-BE49-F238E27FC236}">
                <a16:creationId xmlns:a16="http://schemas.microsoft.com/office/drawing/2014/main" id="{50156F36-0ACF-9881-AEA8-EB911E70736B}"/>
              </a:ext>
            </a:extLst>
          </p:cNvPr>
          <p:cNvSpPr/>
          <p:nvPr/>
        </p:nvSpPr>
        <p:spPr>
          <a:xfrm rot="16200000">
            <a:off x="5349875" y="3568573"/>
            <a:ext cx="304800" cy="170815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Left Brace 4">
            <a:extLst>
              <a:ext uri="{FF2B5EF4-FFF2-40B4-BE49-F238E27FC236}">
                <a16:creationId xmlns:a16="http://schemas.microsoft.com/office/drawing/2014/main" id="{078E2282-FE30-7A3C-77E3-20E9CDCED64F}"/>
              </a:ext>
            </a:extLst>
          </p:cNvPr>
          <p:cNvSpPr/>
          <p:nvPr/>
        </p:nvSpPr>
        <p:spPr>
          <a:xfrm rot="16200000">
            <a:off x="7029451" y="3638548"/>
            <a:ext cx="304800" cy="1562102"/>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252FC9C4-97DC-7CC6-EC91-BE177CBD2749}"/>
              </a:ext>
            </a:extLst>
          </p:cNvPr>
          <p:cNvSpPr txBox="1"/>
          <p:nvPr/>
        </p:nvSpPr>
        <p:spPr>
          <a:xfrm>
            <a:off x="3276600" y="4495800"/>
            <a:ext cx="1066800" cy="307777"/>
          </a:xfrm>
          <a:prstGeom prst="rect">
            <a:avLst/>
          </a:prstGeom>
          <a:noFill/>
        </p:spPr>
        <p:txBody>
          <a:bodyPr wrap="square" rtlCol="0">
            <a:spAutoFit/>
          </a:bodyPr>
          <a:lstStyle/>
          <a:p>
            <a:pPr algn="ctr"/>
            <a:r>
              <a:rPr lang="en-US" sz="1400" i="1" dirty="0"/>
              <a:t>Entity name</a:t>
            </a:r>
          </a:p>
        </p:txBody>
      </p:sp>
      <p:sp>
        <p:nvSpPr>
          <p:cNvPr id="7" name="TextBox 6">
            <a:extLst>
              <a:ext uri="{FF2B5EF4-FFF2-40B4-BE49-F238E27FC236}">
                <a16:creationId xmlns:a16="http://schemas.microsoft.com/office/drawing/2014/main" id="{7D754FA3-C083-D392-BABC-57BDBB53C598}"/>
              </a:ext>
            </a:extLst>
          </p:cNvPr>
          <p:cNvSpPr txBox="1"/>
          <p:nvPr/>
        </p:nvSpPr>
        <p:spPr>
          <a:xfrm>
            <a:off x="4724400" y="4495800"/>
            <a:ext cx="1600202" cy="307777"/>
          </a:xfrm>
          <a:prstGeom prst="rect">
            <a:avLst/>
          </a:prstGeom>
          <a:noFill/>
        </p:spPr>
        <p:txBody>
          <a:bodyPr wrap="square" rtlCol="0">
            <a:spAutoFit/>
          </a:bodyPr>
          <a:lstStyle/>
          <a:p>
            <a:pPr algn="ctr"/>
            <a:r>
              <a:rPr lang="en-US" sz="1400" i="1" dirty="0"/>
              <a:t>Nature of business</a:t>
            </a:r>
          </a:p>
        </p:txBody>
      </p:sp>
      <p:sp>
        <p:nvSpPr>
          <p:cNvPr id="8" name="TextBox 7">
            <a:extLst>
              <a:ext uri="{FF2B5EF4-FFF2-40B4-BE49-F238E27FC236}">
                <a16:creationId xmlns:a16="http://schemas.microsoft.com/office/drawing/2014/main" id="{D4204995-E58E-4AD1-D93D-BAAC2A56C531}"/>
              </a:ext>
            </a:extLst>
          </p:cNvPr>
          <p:cNvSpPr txBox="1"/>
          <p:nvPr/>
        </p:nvSpPr>
        <p:spPr>
          <a:xfrm>
            <a:off x="6419849" y="4495800"/>
            <a:ext cx="1562102" cy="461665"/>
          </a:xfrm>
          <a:prstGeom prst="rect">
            <a:avLst/>
          </a:prstGeom>
          <a:noFill/>
        </p:spPr>
        <p:txBody>
          <a:bodyPr wrap="square" rtlCol="0">
            <a:spAutoFit/>
          </a:bodyPr>
          <a:lstStyle/>
          <a:p>
            <a:pPr algn="ctr"/>
            <a:r>
              <a:rPr lang="en-US" sz="1200" i="1" dirty="0"/>
              <a:t>Nature of </a:t>
            </a:r>
            <a:r>
              <a:rPr lang="en-US" sz="1200" i="1" u="sng" dirty="0"/>
              <a:t>your</a:t>
            </a:r>
            <a:r>
              <a:rPr lang="en-US" sz="1200" i="1" dirty="0"/>
              <a:t> financial relationship</a:t>
            </a:r>
          </a:p>
        </p:txBody>
      </p:sp>
      <p:sp>
        <p:nvSpPr>
          <p:cNvPr id="9" name="TextBox 8">
            <a:extLst>
              <a:ext uri="{FF2B5EF4-FFF2-40B4-BE49-F238E27FC236}">
                <a16:creationId xmlns:a16="http://schemas.microsoft.com/office/drawing/2014/main" id="{44C92EA4-A659-B11F-BE27-EF91D4C07D42}"/>
              </a:ext>
            </a:extLst>
          </p:cNvPr>
          <p:cNvSpPr txBox="1"/>
          <p:nvPr/>
        </p:nvSpPr>
        <p:spPr>
          <a:xfrm>
            <a:off x="3581400" y="5080456"/>
            <a:ext cx="4305302" cy="369332"/>
          </a:xfrm>
          <a:prstGeom prst="rect">
            <a:avLst/>
          </a:prstGeom>
          <a:noFill/>
        </p:spPr>
        <p:txBody>
          <a:bodyPr wrap="square" rtlCol="0">
            <a:spAutoFit/>
          </a:bodyPr>
          <a:lstStyle/>
          <a:p>
            <a:r>
              <a:rPr lang="en-US" dirty="0"/>
              <a:t>This is the extent of required disclosure</a:t>
            </a:r>
          </a:p>
        </p:txBody>
      </p:sp>
    </p:spTree>
    <p:extLst>
      <p:ext uri="{BB962C8B-B14F-4D97-AF65-F5344CB8AC3E}">
        <p14:creationId xmlns:p14="http://schemas.microsoft.com/office/powerpoint/2010/main" val="359971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a:t>CLP 2022</a:t>
            </a:r>
            <a:br>
              <a:rPr lang="en-US" dirty="0"/>
            </a:br>
            <a:r>
              <a:rPr lang="en-US" sz="3600" dirty="0"/>
              <a:t>Disclosure: FName </a:t>
            </a:r>
            <a:r>
              <a:rPr lang="en-US" sz="3600" dirty="0" err="1"/>
              <a:t>LName</a:t>
            </a:r>
            <a:r>
              <a:rPr lang="en-US" sz="3600" dirty="0"/>
              <a:t>, MD</a:t>
            </a:r>
            <a:endParaRPr lang="en-US" dirty="0"/>
          </a:p>
        </p:txBody>
      </p:sp>
      <p:sp>
        <p:nvSpPr>
          <p:cNvPr id="9" name="TextBox 8"/>
          <p:cNvSpPr txBox="1"/>
          <p:nvPr/>
        </p:nvSpPr>
        <p:spPr>
          <a:xfrm>
            <a:off x="723900" y="228600"/>
            <a:ext cx="7696200" cy="53340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pPr algn="ctr">
              <a:spcBef>
                <a:spcPts val="600"/>
              </a:spcBef>
              <a:spcAft>
                <a:spcPts val="600"/>
              </a:spcAft>
            </a:pPr>
            <a:r>
              <a:rPr lang="en-US" sz="2000" dirty="0"/>
              <a:t>Use this slide template if there is </a:t>
            </a:r>
            <a:r>
              <a:rPr lang="en-US" sz="2000" dirty="0">
                <a:solidFill>
                  <a:srgbClr val="0000FF"/>
                </a:solidFill>
              </a:rPr>
              <a:t>nothing</a:t>
            </a:r>
            <a:r>
              <a:rPr lang="en-US" sz="2000" dirty="0"/>
              <a:t> to disclose</a:t>
            </a:r>
          </a:p>
        </p:txBody>
      </p:sp>
      <p:sp>
        <p:nvSpPr>
          <p:cNvPr id="3" name="Content Placeholder 2"/>
          <p:cNvSpPr>
            <a:spLocks noGrp="1"/>
          </p:cNvSpPr>
          <p:nvPr>
            <p:ph idx="1"/>
          </p:nvPr>
        </p:nvSpPr>
        <p:spPr>
          <a:xfrm>
            <a:off x="457200" y="2362200"/>
            <a:ext cx="8229600" cy="3763963"/>
          </a:xfrm>
        </p:spPr>
        <p:txBody>
          <a:bodyPr/>
          <a:lstStyle/>
          <a:p>
            <a:pPr marL="0" indent="0" algn="ctr">
              <a:buNone/>
            </a:pPr>
            <a:r>
              <a:rPr lang="en-US" dirty="0"/>
              <a:t>With respect to the following presentation, in the 24 months prior to this declaration there has been no financial relationship of any kind between the party listed above and any ACCME-defined ineligible company which could be considered a conflict of interest.</a:t>
            </a:r>
          </a:p>
        </p:txBody>
      </p:sp>
    </p:spTree>
    <p:extLst>
      <p:ext uri="{BB962C8B-B14F-4D97-AF65-F5344CB8AC3E}">
        <p14:creationId xmlns:p14="http://schemas.microsoft.com/office/powerpoint/2010/main" val="40812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a:t>CLP 2022</a:t>
            </a:r>
            <a:br>
              <a:rPr lang="en-US" dirty="0"/>
            </a:br>
            <a:r>
              <a:rPr lang="en-US" sz="3600" dirty="0"/>
              <a:t>Disclosure: FName </a:t>
            </a:r>
            <a:r>
              <a:rPr lang="en-US" sz="3600" dirty="0" err="1"/>
              <a:t>LName</a:t>
            </a:r>
            <a:r>
              <a:rPr lang="en-US" sz="3600" dirty="0"/>
              <a:t>, MD</a:t>
            </a:r>
            <a:endParaRPr lang="en-US" dirty="0"/>
          </a:p>
        </p:txBody>
      </p:sp>
      <p:sp>
        <p:nvSpPr>
          <p:cNvPr id="9" name="TextBox 8"/>
          <p:cNvSpPr txBox="1"/>
          <p:nvPr/>
        </p:nvSpPr>
        <p:spPr>
          <a:xfrm>
            <a:off x="723900" y="228600"/>
            <a:ext cx="7696200" cy="53340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pPr algn="ctr">
              <a:spcBef>
                <a:spcPts val="600"/>
              </a:spcBef>
              <a:spcAft>
                <a:spcPts val="600"/>
              </a:spcAft>
            </a:pPr>
            <a:r>
              <a:rPr lang="en-US" sz="2000" dirty="0"/>
              <a:t>Use this slide template when </a:t>
            </a:r>
            <a:r>
              <a:rPr lang="en-US" sz="2000" dirty="0">
                <a:solidFill>
                  <a:srgbClr val="0000FF"/>
                </a:solidFill>
              </a:rPr>
              <a:t>financial disclosure is necessary</a:t>
            </a:r>
          </a:p>
        </p:txBody>
      </p:sp>
      <p:sp>
        <p:nvSpPr>
          <p:cNvPr id="3" name="Content Placeholder 2"/>
          <p:cNvSpPr>
            <a:spLocks noGrp="1"/>
          </p:cNvSpPr>
          <p:nvPr>
            <p:ph idx="1"/>
          </p:nvPr>
        </p:nvSpPr>
        <p:spPr>
          <a:xfrm>
            <a:off x="457200" y="2362200"/>
            <a:ext cx="8229600" cy="3763963"/>
          </a:xfrm>
        </p:spPr>
        <p:txBody>
          <a:bodyPr>
            <a:normAutofit fontScale="70000" lnSpcReduction="20000"/>
          </a:bodyPr>
          <a:lstStyle/>
          <a:p>
            <a:pPr marL="0" indent="0">
              <a:buNone/>
            </a:pPr>
            <a:r>
              <a:rPr lang="en-US" dirty="0"/>
              <a:t>In the 24-months prior to this presentation, I declare the following ineligible company financial relationships:</a:t>
            </a:r>
          </a:p>
          <a:p>
            <a:r>
              <a:rPr lang="en-US" dirty="0"/>
              <a:t>123 Corporation; pharmaceutical company; speaker honorarium</a:t>
            </a:r>
          </a:p>
          <a:p>
            <a:r>
              <a:rPr lang="en-US" dirty="0"/>
              <a:t>Made-up Inc; diagnostic lab; stock-holder</a:t>
            </a:r>
          </a:p>
          <a:p>
            <a:r>
              <a:rPr lang="en-US" dirty="0"/>
              <a:t>XYZ Press; marketing firm for AAAA, a dietary supplements manufacturer; consultant</a:t>
            </a:r>
          </a:p>
          <a:p>
            <a:r>
              <a:rPr lang="en-US" dirty="0"/>
              <a:t>Fake Name LLC; reagent manufacturer/seller; research funding</a:t>
            </a:r>
          </a:p>
          <a:p>
            <a:pPr marL="0" indent="0">
              <a:buNone/>
            </a:pPr>
            <a:endParaRPr lang="en-US" dirty="0"/>
          </a:p>
          <a:p>
            <a:pPr marL="0" indent="0">
              <a:buNone/>
            </a:pPr>
            <a:r>
              <a:rPr lang="en-US" dirty="0"/>
              <a:t>My presentation involves a study titled, </a:t>
            </a:r>
            <a:r>
              <a:rPr lang="en-US" i="1" dirty="0"/>
              <a:t>Investigation into Diagnosis of Delirium and Encephalopathy Coding Trends</a:t>
            </a:r>
            <a:r>
              <a:rPr lang="en-US" dirty="0"/>
              <a:t>, that was part funded by Psychiatrists for Changing the Coding LLC.</a:t>
            </a:r>
          </a:p>
        </p:txBody>
      </p:sp>
    </p:spTree>
    <p:extLst>
      <p:ext uri="{BB962C8B-B14F-4D97-AF65-F5344CB8AC3E}">
        <p14:creationId xmlns:p14="http://schemas.microsoft.com/office/powerpoint/2010/main" val="1916488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5e876d0-1428-417b-8b26-3807ab3aec53">
      <Terms xmlns="http://schemas.microsoft.com/office/infopath/2007/PartnerControls"/>
    </lcf76f155ced4ddcb4097134ff3c332f>
    <TaxCatchAll xmlns="f71021e8-990f-4925-b0c0-56fc0f9bf22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9AC4E443FC604781AC378D5C470398" ma:contentTypeVersion="15" ma:contentTypeDescription="Create a new document." ma:contentTypeScope="" ma:versionID="d127e50f19a8564460a798724a793b96">
  <xsd:schema xmlns:xsd="http://www.w3.org/2001/XMLSchema" xmlns:xs="http://www.w3.org/2001/XMLSchema" xmlns:p="http://schemas.microsoft.com/office/2006/metadata/properties" xmlns:ns2="f71021e8-990f-4925-b0c0-56fc0f9bf228" xmlns:ns3="95e876d0-1428-417b-8b26-3807ab3aec53" targetNamespace="http://schemas.microsoft.com/office/2006/metadata/properties" ma:root="true" ma:fieldsID="b87e6efe372904ba6cf9e1f245f09338" ns2:_="" ns3:_="">
    <xsd:import namespace="f71021e8-990f-4925-b0c0-56fc0f9bf228"/>
    <xsd:import namespace="95e876d0-1428-417b-8b26-3807ab3aec5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1021e8-990f-4925-b0c0-56fc0f9bf22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2dcf594-6e73-47fc-8310-ff95ea552531}" ma:internalName="TaxCatchAll" ma:showField="CatchAllData" ma:web="f71021e8-990f-4925-b0c0-56fc0f9bf22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5e876d0-1428-417b-8b26-3807ab3aec5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3486d5f-0198-4fe6-9ac5-bd9f70c295c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1910CD-4439-4C1A-A8FD-77C295F42773}">
  <ds:schemaRefs>
    <ds:schemaRef ds:uri="http://schemas.microsoft.com/sharepoint/v3/contenttype/forms"/>
  </ds:schemaRefs>
</ds:datastoreItem>
</file>

<file path=customXml/itemProps2.xml><?xml version="1.0" encoding="utf-8"?>
<ds:datastoreItem xmlns:ds="http://schemas.openxmlformats.org/officeDocument/2006/customXml" ds:itemID="{0789F9DB-5D78-4CD2-94F5-A95A40D40587}">
  <ds:schemaRef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www.w3.org/XML/1998/namespace"/>
    <ds:schemaRef ds:uri="http://purl.org/dc/terms/"/>
    <ds:schemaRef ds:uri="f71021e8-990f-4925-b0c0-56fc0f9bf228"/>
    <ds:schemaRef ds:uri="95e876d0-1428-417b-8b26-3807ab3aec53"/>
    <ds:schemaRef ds:uri="http://purl.org/dc/elements/1.1/"/>
  </ds:schemaRefs>
</ds:datastoreItem>
</file>

<file path=customXml/itemProps3.xml><?xml version="1.0" encoding="utf-8"?>
<ds:datastoreItem xmlns:ds="http://schemas.openxmlformats.org/officeDocument/2006/customXml" ds:itemID="{36A8C2D5-95DB-42FB-B4C4-1216CB4BB826}"/>
</file>

<file path=docProps/app.xml><?xml version="1.0" encoding="utf-8"?>
<Properties xmlns="http://schemas.openxmlformats.org/officeDocument/2006/extended-properties" xmlns:vt="http://schemas.openxmlformats.org/officeDocument/2006/docPropsVTypes">
  <TotalTime>179</TotalTime>
  <Words>715</Words>
  <Application>Microsoft Office PowerPoint</Application>
  <PresentationFormat>On-screen Show (4:3)</PresentationFormat>
  <Paragraphs>57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PowerPoint Presentation</vt:lpstr>
      <vt:lpstr>PowerPoint Presentation</vt:lpstr>
      <vt:lpstr>PowerPoint Presentation</vt:lpstr>
      <vt:lpstr>CLP 2022 Disclosure: FName LName, MD</vt:lpstr>
      <vt:lpstr>CLP 2022 Disclosure: FName LName, MD</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ACLP disclosure reporting template</dc:title>
  <dc:creator>James Vrac</dc:creator>
  <cp:keywords>Disclosure reporting</cp:keywords>
  <cp:lastModifiedBy>James Vrac</cp:lastModifiedBy>
  <cp:revision>15</cp:revision>
  <dcterms:created xsi:type="dcterms:W3CDTF">2013-07-09T20:43:56Z</dcterms:created>
  <dcterms:modified xsi:type="dcterms:W3CDTF">2022-09-26T20:31:20Z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0x010100B59AC4E443FC604781AC378D5C470398</vt:lpwstr>
  </property>
  <property fmtid="{D5CDD505-2E9C-101B-9397-08002B2CF9AE}" pid="3" name="_ExtendedDescription">
    <vt:lpwstr/>
  </property>
  <property fmtid="{D5CDD505-2E9C-101B-9397-08002B2CF9AE}" pid="4" name="MediaServiceImageTags">
    <vt:lpwstr/>
  </property>
</Properties>
</file>