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60" r:id="rId3"/>
    <p:sldId id="26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63E"/>
    <a:srgbClr val="1FB258"/>
    <a:srgbClr val="F7C0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68"/>
    <p:restoredTop sz="96327"/>
  </p:normalViewPr>
  <p:slideViewPr>
    <p:cSldViewPr snapToGrid="0" snapToObjects="1">
      <p:cViewPr>
        <p:scale>
          <a:sx n="70" d="100"/>
          <a:sy n="70" d="100"/>
        </p:scale>
        <p:origin x="320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notesMaster" Target="notesMasters/notesMaster1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CBAD9-7E13-284F-8249-108BDC406214}" type="datetimeFigureOut">
              <a:rPr lang="en-US" smtClean="0"/>
              <a:t>4/1/22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092D9D-ED34-7941-AF37-929D101B7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69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08152239-ADC8-024E-8EA2-6B21BDD4A7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160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9D53D65-959F-9D40-9766-9701811B84BC}"/>
              </a:ext>
            </a:extLst>
          </p:cNvPr>
          <p:cNvSpPr/>
          <p:nvPr userDrawn="1"/>
        </p:nvSpPr>
        <p:spPr>
          <a:xfrm>
            <a:off x="4972051" y="-1"/>
            <a:ext cx="7219950" cy="6858001"/>
          </a:xfrm>
          <a:prstGeom prst="rect">
            <a:avLst/>
          </a:prstGeom>
          <a:solidFill>
            <a:srgbClr val="002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3DC2E15-5C14-114E-9931-74EE1467DE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9219"/>
          <a:stretch/>
        </p:blipFill>
        <p:spPr>
          <a:xfrm>
            <a:off x="0" y="0"/>
            <a:ext cx="49720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3DA82D-BBA1-2B45-BD93-C74E33F55D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405" y="365125"/>
            <a:ext cx="6617337" cy="2081511"/>
          </a:xfrm>
        </p:spPr>
        <p:txBody>
          <a:bodyPr anchor="t">
            <a:normAutofit/>
          </a:bodyPr>
          <a:lstStyle>
            <a:lvl1pPr>
              <a:defRPr sz="6000">
                <a:solidFill>
                  <a:schemeClr val="bg1"/>
                </a:solidFill>
                <a:latin typeface="Macklin Slab" panose="020B0503060706020204" pitchFamily="34" charset="77"/>
              </a:defRPr>
            </a:lvl1pPr>
          </a:lstStyle>
          <a:p>
            <a:r>
              <a:rPr lang="en-US" dirty="0"/>
              <a:t>Title goes here...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C8B59-014C-4F45-823D-0DBFA76BF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405" y="2619631"/>
            <a:ext cx="6617337" cy="387324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7920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F4E75-1EA7-C842-8EB7-D04C61064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719994"/>
            <a:ext cx="10515600" cy="755483"/>
          </a:xfrm>
        </p:spPr>
        <p:txBody>
          <a:bodyPr anchor="t"/>
          <a:lstStyle/>
          <a:p>
            <a:r>
              <a:rPr lang="en-US" dirty="0"/>
              <a:t>Title goes here...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6BBB1D-3227-404F-BB5D-79B3AAFBD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766721"/>
            <a:ext cx="10515600" cy="37795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AD055B-BFDA-4243-B806-C122D81BE5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2875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998EEE-27E5-0748-93DC-5029DAF1C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3632" y="6363709"/>
            <a:ext cx="441960" cy="365125"/>
          </a:xfrm>
        </p:spPr>
        <p:txBody>
          <a:bodyPr/>
          <a:lstStyle/>
          <a:p>
            <a:fld id="{15C9CF00-FB8E-AA48-A2EB-23BCA54F6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8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68B220-5922-E64E-925F-362CC621C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54954D-1EFB-B247-B473-D0F065BD2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5C5969-0228-2C42-B821-A7689CBFE5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DC3A8-10ED-3740-AF7C-1A4406E2A48C}" type="datetime1">
              <a:rPr lang="en-US" smtClean="0"/>
              <a:t>4/1/22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79227-BC3B-F34F-8F96-6A1B51A4B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49CF60-C005-4D47-A5AA-923FB51633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39742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2B256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+mn-lt"/>
          <a:ea typeface="Aktiv Grotesk Light" panose="020B0404020202020204" pitchFamily="34" charset="0"/>
          <a:cs typeface="Aktiv Grotesk Light" panose="020B04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2B256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Aktiv Grotesk Light" panose="020B0404020202020204" pitchFamily="34" charset="0"/>
          <a:cs typeface="Aktiv Grotesk Light" panose="020B04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2B256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Aktiv Grotesk Light" panose="020B0404020202020204" pitchFamily="34" charset="0"/>
          <a:cs typeface="Aktiv Grotesk Light" panose="020B04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2B256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Aktiv Grotesk Light" panose="020B0404020202020204" pitchFamily="34" charset="0"/>
          <a:cs typeface="Aktiv Grotesk Light" panose="020B04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2B256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Aktiv Grotesk Light" panose="020B0404020202020204" pitchFamily="34" charset="0"/>
          <a:cs typeface="Aktiv Grotesk Light" panose="020B04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6581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83619-83B2-6841-BF4F-D1AC82605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3405" y="365125"/>
            <a:ext cx="6617337" cy="1661383"/>
          </a:xfrm>
        </p:spPr>
        <p:txBody>
          <a:bodyPr/>
          <a:lstStyle/>
          <a:p>
            <a:r>
              <a:rPr lang="en-US" dirty="0"/>
              <a:t>Title goes here…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4F880-86F2-9244-A27E-9FD16B969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405" y="2026509"/>
            <a:ext cx="6617337" cy="4466366"/>
          </a:xfrm>
        </p:spPr>
        <p:txBody>
          <a:bodyPr/>
          <a:lstStyle/>
          <a:p>
            <a:r>
              <a:rPr lang="en-US" dirty="0"/>
              <a:t>Bullet one</a:t>
            </a:r>
          </a:p>
          <a:p>
            <a:r>
              <a:rPr lang="en-US" dirty="0"/>
              <a:t>Bullet two</a:t>
            </a:r>
          </a:p>
          <a:p>
            <a:r>
              <a:rPr lang="en-US" dirty="0"/>
              <a:t>Bullet three</a:t>
            </a:r>
          </a:p>
        </p:txBody>
      </p:sp>
    </p:spTree>
    <p:extLst>
      <p:ext uri="{BB962C8B-B14F-4D97-AF65-F5344CB8AC3E}">
        <p14:creationId xmlns:p14="http://schemas.microsoft.com/office/powerpoint/2010/main" val="3568041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98FCB-7B3E-604B-9FDE-22701AEC1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goes here…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57D75-033F-5149-A3E7-AD0D3F947B2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Bullet one</a:t>
            </a:r>
          </a:p>
          <a:p>
            <a:r>
              <a:rPr lang="en-US" dirty="0"/>
              <a:t>Bullet two</a:t>
            </a:r>
          </a:p>
          <a:p>
            <a:r>
              <a:rPr lang="en-US" dirty="0"/>
              <a:t>Bullet three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3982B2-A27A-5A49-8B79-14D2DB4AE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9CF00-FB8E-AA48-A2EB-23BCA54F67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80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9AC4E443FC604781AC378D5C470398" ma:contentTypeVersion="15" ma:contentTypeDescription="Create a new document." ma:contentTypeScope="" ma:versionID="d127e50f19a8564460a798724a793b96">
  <xsd:schema xmlns:xsd="http://www.w3.org/2001/XMLSchema" xmlns:xs="http://www.w3.org/2001/XMLSchema" xmlns:p="http://schemas.microsoft.com/office/2006/metadata/properties" xmlns:ns2="f71021e8-990f-4925-b0c0-56fc0f9bf228" xmlns:ns3="95e876d0-1428-417b-8b26-3807ab3aec53" targetNamespace="http://schemas.microsoft.com/office/2006/metadata/properties" ma:root="true" ma:fieldsID="b87e6efe372904ba6cf9e1f245f09338" ns2:_="" ns3:_="">
    <xsd:import namespace="f71021e8-990f-4925-b0c0-56fc0f9bf228"/>
    <xsd:import namespace="95e876d0-1428-417b-8b26-3807ab3aec5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1021e8-990f-4925-b0c0-56fc0f9bf22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c2dcf594-6e73-47fc-8310-ff95ea552531}" ma:internalName="TaxCatchAll" ma:showField="CatchAllData" ma:web="f71021e8-990f-4925-b0c0-56fc0f9bf2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e876d0-1428-417b-8b26-3807ab3aec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63486d5f-0198-4fe6-9ac5-bd9f70c295c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5e876d0-1428-417b-8b26-3807ab3aec53">
      <Terms xmlns="http://schemas.microsoft.com/office/infopath/2007/PartnerControls"/>
    </lcf76f155ced4ddcb4097134ff3c332f>
    <TaxCatchAll xmlns="f71021e8-990f-4925-b0c0-56fc0f9bf228" xsi:nil="true"/>
  </documentManagement>
</p:properties>
</file>

<file path=customXml/itemProps1.xml><?xml version="1.0" encoding="utf-8"?>
<ds:datastoreItem xmlns:ds="http://schemas.openxmlformats.org/officeDocument/2006/customXml" ds:itemID="{E9F039B9-5F00-491F-BDA1-B5A5B30666D0}"/>
</file>

<file path=customXml/itemProps2.xml><?xml version="1.0" encoding="utf-8"?>
<ds:datastoreItem xmlns:ds="http://schemas.openxmlformats.org/officeDocument/2006/customXml" ds:itemID="{DB6C3D07-3655-4D74-80AA-9C19B3A49920}"/>
</file>

<file path=customXml/itemProps3.xml><?xml version="1.0" encoding="utf-8"?>
<ds:datastoreItem xmlns:ds="http://schemas.openxmlformats.org/officeDocument/2006/customXml" ds:itemID="{390B63F4-414B-41A7-B1F2-428674E00781}"/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21</Words>
  <Application>Microsoft Macintosh PowerPoint</Application>
  <PresentationFormat>Widescreen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Macklin Slab</vt:lpstr>
      <vt:lpstr>Office Theme</vt:lpstr>
      <vt:lpstr>PowerPoint Presentation</vt:lpstr>
      <vt:lpstr>Title goes here…</vt:lpstr>
      <vt:lpstr>Title goes here…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ottavan 2</dc:creator>
  <cp:lastModifiedBy>Emily Ridgway</cp:lastModifiedBy>
  <cp:revision>33</cp:revision>
  <dcterms:created xsi:type="dcterms:W3CDTF">2022-02-15T14:37:30Z</dcterms:created>
  <dcterms:modified xsi:type="dcterms:W3CDTF">2022-04-01T19:53:35Z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0x010100B59AC4E443FC604781AC378D5C470398</vt:lpwstr>
  </property>
  <property fmtid="{D5CDD505-2E9C-101B-9397-08002B2CF9AE}" pid="3" name="_ExtendedDescription">
    <vt:lpwstr/>
  </property>
  <property fmtid="{D5CDD505-2E9C-101B-9397-08002B2CF9AE}" pid="4" name="MediaServiceImageTags">
    <vt:lpwstr/>
  </property>
</Properties>
</file>